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7" r:id="rId4"/>
  </p:sldMasterIdLst>
  <p:notesMasterIdLst>
    <p:notesMasterId r:id="rId21"/>
  </p:notesMasterIdLst>
  <p:handoutMasterIdLst>
    <p:handoutMasterId r:id="rId22"/>
  </p:handoutMasterIdLst>
  <p:sldIdLst>
    <p:sldId id="258" r:id="rId5"/>
    <p:sldId id="284" r:id="rId6"/>
    <p:sldId id="293" r:id="rId7"/>
    <p:sldId id="340" r:id="rId8"/>
    <p:sldId id="270" r:id="rId9"/>
    <p:sldId id="319" r:id="rId10"/>
    <p:sldId id="299" r:id="rId11"/>
    <p:sldId id="341" r:id="rId12"/>
    <p:sldId id="330" r:id="rId13"/>
    <p:sldId id="318" r:id="rId14"/>
    <p:sldId id="334" r:id="rId15"/>
    <p:sldId id="337" r:id="rId16"/>
    <p:sldId id="342" r:id="rId17"/>
    <p:sldId id="297" r:id="rId18"/>
    <p:sldId id="279" r:id="rId19"/>
    <p:sldId id="290" r:id="rId20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5BC5AA1-99BD-41A8-9626-1B4E24AF36CE}" v="35" dt="2023-05-11T16:12:15.65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94639" autoAdjust="0"/>
  </p:normalViewPr>
  <p:slideViewPr>
    <p:cSldViewPr snapToGrid="0">
      <p:cViewPr varScale="1">
        <p:scale>
          <a:sx n="108" d="100"/>
          <a:sy n="108" d="100"/>
        </p:scale>
        <p:origin x="7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0" d="100"/>
          <a:sy n="50" d="100"/>
        </p:scale>
        <p:origin x="3403" y="33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peland, Alexandra K." userId="1d9693fb-87c5-4e84-8e8b-8e0d09bd8a1b" providerId="ADAL" clId="{F5BC5AA1-99BD-41A8-9626-1B4E24AF36CE}"/>
    <pc:docChg chg="undo custSel addSld delSld modSld sldOrd">
      <pc:chgData name="Copeland, Alexandra K." userId="1d9693fb-87c5-4e84-8e8b-8e0d09bd8a1b" providerId="ADAL" clId="{F5BC5AA1-99BD-41A8-9626-1B4E24AF36CE}" dt="2023-05-11T23:01:16.299" v="2264" actId="6549"/>
      <pc:docMkLst>
        <pc:docMk/>
      </pc:docMkLst>
      <pc:sldChg chg="addSp delSp modSp mod ord modNotesTx">
        <pc:chgData name="Copeland, Alexandra K." userId="1d9693fb-87c5-4e84-8e8b-8e0d09bd8a1b" providerId="ADAL" clId="{F5BC5AA1-99BD-41A8-9626-1B4E24AF36CE}" dt="2023-05-11T15:19:36.973" v="1563" actId="1076"/>
        <pc:sldMkLst>
          <pc:docMk/>
          <pc:sldMk cId="151147474" sldId="270"/>
        </pc:sldMkLst>
        <pc:spChg chg="add del mod">
          <ac:chgData name="Copeland, Alexandra K." userId="1d9693fb-87c5-4e84-8e8b-8e0d09bd8a1b" providerId="ADAL" clId="{F5BC5AA1-99BD-41A8-9626-1B4E24AF36CE}" dt="2023-05-08T20:10:14.210" v="560" actId="21"/>
          <ac:spMkLst>
            <pc:docMk/>
            <pc:sldMk cId="151147474" sldId="270"/>
            <ac:spMk id="2" creationId="{25863713-9C6E-606B-76B5-EA72254609E2}"/>
          </ac:spMkLst>
        </pc:spChg>
        <pc:spChg chg="mod">
          <ac:chgData name="Copeland, Alexandra K." userId="1d9693fb-87c5-4e84-8e8b-8e0d09bd8a1b" providerId="ADAL" clId="{F5BC5AA1-99BD-41A8-9626-1B4E24AF36CE}" dt="2023-05-11T15:16:12.032" v="1409" actId="20577"/>
          <ac:spMkLst>
            <pc:docMk/>
            <pc:sldMk cId="151147474" sldId="270"/>
            <ac:spMk id="7" creationId="{72CC3EF0-F13E-468D-8198-2FFABAAB8360}"/>
          </ac:spMkLst>
        </pc:spChg>
        <pc:spChg chg="mod">
          <ac:chgData name="Copeland, Alexandra K." userId="1d9693fb-87c5-4e84-8e8b-8e0d09bd8a1b" providerId="ADAL" clId="{F5BC5AA1-99BD-41A8-9626-1B4E24AF36CE}" dt="2023-05-08T20:10:51.708" v="569" actId="1076"/>
          <ac:spMkLst>
            <pc:docMk/>
            <pc:sldMk cId="151147474" sldId="270"/>
            <ac:spMk id="8" creationId="{E22A3650-CE74-4B2A-A714-A99CA1898897}"/>
          </ac:spMkLst>
        </pc:spChg>
        <pc:spChg chg="mod">
          <ac:chgData name="Copeland, Alexandra K." userId="1d9693fb-87c5-4e84-8e8b-8e0d09bd8a1b" providerId="ADAL" clId="{F5BC5AA1-99BD-41A8-9626-1B4E24AF36CE}" dt="2023-05-11T15:19:25.326" v="1561" actId="27636"/>
          <ac:spMkLst>
            <pc:docMk/>
            <pc:sldMk cId="151147474" sldId="270"/>
            <ac:spMk id="9" creationId="{EC401CC4-711A-4213-A098-6A62651D89A1}"/>
          </ac:spMkLst>
        </pc:spChg>
        <pc:spChg chg="mod">
          <ac:chgData name="Copeland, Alexandra K." userId="1d9693fb-87c5-4e84-8e8b-8e0d09bd8a1b" providerId="ADAL" clId="{F5BC5AA1-99BD-41A8-9626-1B4E24AF36CE}" dt="2023-05-08T20:10:46.653" v="568" actId="1076"/>
          <ac:spMkLst>
            <pc:docMk/>
            <pc:sldMk cId="151147474" sldId="270"/>
            <ac:spMk id="10" creationId="{97F6AE95-B6EE-4C2B-8982-2E15916B0281}"/>
          </ac:spMkLst>
        </pc:spChg>
        <pc:spChg chg="mod">
          <ac:chgData name="Copeland, Alexandra K." userId="1d9693fb-87c5-4e84-8e8b-8e0d09bd8a1b" providerId="ADAL" clId="{F5BC5AA1-99BD-41A8-9626-1B4E24AF36CE}" dt="2023-05-11T15:19:36.973" v="1563" actId="1076"/>
          <ac:spMkLst>
            <pc:docMk/>
            <pc:sldMk cId="151147474" sldId="270"/>
            <ac:spMk id="11" creationId="{5F5CF3C2-A35B-4374-871A-C68ACFAD473F}"/>
          </ac:spMkLst>
        </pc:spChg>
      </pc:sldChg>
      <pc:sldChg chg="del ord">
        <pc:chgData name="Copeland, Alexandra K." userId="1d9693fb-87c5-4e84-8e8b-8e0d09bd8a1b" providerId="ADAL" clId="{F5BC5AA1-99BD-41A8-9626-1B4E24AF36CE}" dt="2023-05-11T15:15:57.987" v="1405" actId="2696"/>
        <pc:sldMkLst>
          <pc:docMk/>
          <pc:sldMk cId="1293373045" sldId="271"/>
        </pc:sldMkLst>
      </pc:sldChg>
      <pc:sldChg chg="ord">
        <pc:chgData name="Copeland, Alexandra K." userId="1d9693fb-87c5-4e84-8e8b-8e0d09bd8a1b" providerId="ADAL" clId="{F5BC5AA1-99BD-41A8-9626-1B4E24AF36CE}" dt="2023-05-09T16:54:53.156" v="1308"/>
        <pc:sldMkLst>
          <pc:docMk/>
          <pc:sldMk cId="2497512844" sldId="279"/>
        </pc:sldMkLst>
      </pc:sldChg>
      <pc:sldChg chg="del">
        <pc:chgData name="Copeland, Alexandra K." userId="1d9693fb-87c5-4e84-8e8b-8e0d09bd8a1b" providerId="ADAL" clId="{F5BC5AA1-99BD-41A8-9626-1B4E24AF36CE}" dt="2023-05-09T16:35:11.731" v="1114" actId="2696"/>
        <pc:sldMkLst>
          <pc:docMk/>
          <pc:sldMk cId="1664008586" sldId="280"/>
        </pc:sldMkLst>
      </pc:sldChg>
      <pc:sldChg chg="addSp modSp mod">
        <pc:chgData name="Copeland, Alexandra K." userId="1d9693fb-87c5-4e84-8e8b-8e0d09bd8a1b" providerId="ADAL" clId="{F5BC5AA1-99BD-41A8-9626-1B4E24AF36CE}" dt="2023-05-11T15:24:52.522" v="1689" actId="20577"/>
        <pc:sldMkLst>
          <pc:docMk/>
          <pc:sldMk cId="2667318545" sldId="284"/>
        </pc:sldMkLst>
        <pc:spChg chg="add mod">
          <ac:chgData name="Copeland, Alexandra K." userId="1d9693fb-87c5-4e84-8e8b-8e0d09bd8a1b" providerId="ADAL" clId="{F5BC5AA1-99BD-41A8-9626-1B4E24AF36CE}" dt="2023-05-09T16:48:47.229" v="1127" actId="1076"/>
          <ac:spMkLst>
            <pc:docMk/>
            <pc:sldMk cId="2667318545" sldId="284"/>
            <ac:spMk id="3" creationId="{FBED3283-DDE7-781C-C7AA-EFED6576DABA}"/>
          </ac:spMkLst>
        </pc:spChg>
        <pc:spChg chg="mod">
          <ac:chgData name="Copeland, Alexandra K." userId="1d9693fb-87c5-4e84-8e8b-8e0d09bd8a1b" providerId="ADAL" clId="{F5BC5AA1-99BD-41A8-9626-1B4E24AF36CE}" dt="2023-05-11T15:24:52.522" v="1689" actId="20577"/>
          <ac:spMkLst>
            <pc:docMk/>
            <pc:sldMk cId="2667318545" sldId="284"/>
            <ac:spMk id="10" creationId="{40FC70B0-5D08-4BDC-852E-3FD7214DA9BD}"/>
          </ac:spMkLst>
        </pc:spChg>
        <pc:spChg chg="mod">
          <ac:chgData name="Copeland, Alexandra K." userId="1d9693fb-87c5-4e84-8e8b-8e0d09bd8a1b" providerId="ADAL" clId="{F5BC5AA1-99BD-41A8-9626-1B4E24AF36CE}" dt="2023-05-08T19:59:08.737" v="20" actId="1076"/>
          <ac:spMkLst>
            <pc:docMk/>
            <pc:sldMk cId="2667318545" sldId="284"/>
            <ac:spMk id="27" creationId="{BEF34E1C-44B9-4EFC-8126-D51A3EA9BF40}"/>
          </ac:spMkLst>
        </pc:spChg>
        <pc:spChg chg="mod">
          <ac:chgData name="Copeland, Alexandra K." userId="1d9693fb-87c5-4e84-8e8b-8e0d09bd8a1b" providerId="ADAL" clId="{F5BC5AA1-99BD-41A8-9626-1B4E24AF36CE}" dt="2023-05-08T19:58:37.182" v="14" actId="1076"/>
          <ac:spMkLst>
            <pc:docMk/>
            <pc:sldMk cId="2667318545" sldId="284"/>
            <ac:spMk id="28" creationId="{7810A56D-FB7B-429D-835B-7A0CD7BCB96A}"/>
          </ac:spMkLst>
        </pc:spChg>
        <pc:spChg chg="mod">
          <ac:chgData name="Copeland, Alexandra K." userId="1d9693fb-87c5-4e84-8e8b-8e0d09bd8a1b" providerId="ADAL" clId="{F5BC5AA1-99BD-41A8-9626-1B4E24AF36CE}" dt="2023-05-08T19:59:11.103" v="21" actId="1076"/>
          <ac:spMkLst>
            <pc:docMk/>
            <pc:sldMk cId="2667318545" sldId="284"/>
            <ac:spMk id="29" creationId="{9C6EFB52-3349-4B07-BB85-12C3EA673CEA}"/>
          </ac:spMkLst>
        </pc:spChg>
        <pc:spChg chg="mod">
          <ac:chgData name="Copeland, Alexandra K." userId="1d9693fb-87c5-4e84-8e8b-8e0d09bd8a1b" providerId="ADAL" clId="{F5BC5AA1-99BD-41A8-9626-1B4E24AF36CE}" dt="2023-05-08T19:59:06.775" v="19" actId="1076"/>
          <ac:spMkLst>
            <pc:docMk/>
            <pc:sldMk cId="2667318545" sldId="284"/>
            <ac:spMk id="30" creationId="{88F8C9F3-7615-45BF-B785-33C277085718}"/>
          </ac:spMkLst>
        </pc:spChg>
        <pc:spChg chg="mod">
          <ac:chgData name="Copeland, Alexandra K." userId="1d9693fb-87c5-4e84-8e8b-8e0d09bd8a1b" providerId="ADAL" clId="{F5BC5AA1-99BD-41A8-9626-1B4E24AF36CE}" dt="2023-05-08T19:58:38.558" v="15" actId="1076"/>
          <ac:spMkLst>
            <pc:docMk/>
            <pc:sldMk cId="2667318545" sldId="284"/>
            <ac:spMk id="31" creationId="{B15A1DA1-0781-4F05-ADA9-ADBE27A12E44}"/>
          </ac:spMkLst>
        </pc:spChg>
      </pc:sldChg>
      <pc:sldChg chg="del mod modShow">
        <pc:chgData name="Copeland, Alexandra K." userId="1d9693fb-87c5-4e84-8e8b-8e0d09bd8a1b" providerId="ADAL" clId="{F5BC5AA1-99BD-41A8-9626-1B4E24AF36CE}" dt="2023-05-09T16:10:59.392" v="628" actId="47"/>
        <pc:sldMkLst>
          <pc:docMk/>
          <pc:sldMk cId="2517157267" sldId="291"/>
        </pc:sldMkLst>
      </pc:sldChg>
      <pc:sldChg chg="modSp mod ord">
        <pc:chgData name="Copeland, Alexandra K." userId="1d9693fb-87c5-4e84-8e8b-8e0d09bd8a1b" providerId="ADAL" clId="{F5BC5AA1-99BD-41A8-9626-1B4E24AF36CE}" dt="2023-05-11T15:15:38.399" v="1403" actId="14100"/>
        <pc:sldMkLst>
          <pc:docMk/>
          <pc:sldMk cId="189226817" sldId="293"/>
        </pc:sldMkLst>
        <pc:spChg chg="mod">
          <ac:chgData name="Copeland, Alexandra K." userId="1d9693fb-87c5-4e84-8e8b-8e0d09bd8a1b" providerId="ADAL" clId="{F5BC5AA1-99BD-41A8-9626-1B4E24AF36CE}" dt="2023-05-11T15:15:38.399" v="1403" actId="14100"/>
          <ac:spMkLst>
            <pc:docMk/>
            <pc:sldMk cId="189226817" sldId="293"/>
            <ac:spMk id="2" creationId="{5AFBA4CA-B1A0-2A14-DE04-178FA297C110}"/>
          </ac:spMkLst>
        </pc:spChg>
        <pc:spChg chg="mod">
          <ac:chgData name="Copeland, Alexandra K." userId="1d9693fb-87c5-4e84-8e8b-8e0d09bd8a1b" providerId="ADAL" clId="{F5BC5AA1-99BD-41A8-9626-1B4E24AF36CE}" dt="2023-05-11T15:15:24.591" v="1401" actId="1076"/>
          <ac:spMkLst>
            <pc:docMk/>
            <pc:sldMk cId="189226817" sldId="293"/>
            <ac:spMk id="3" creationId="{95AFDB39-6370-98D5-59CC-CFA8A78D175C}"/>
          </ac:spMkLst>
        </pc:spChg>
      </pc:sldChg>
      <pc:sldChg chg="del ord">
        <pc:chgData name="Copeland, Alexandra K." userId="1d9693fb-87c5-4e84-8e8b-8e0d09bd8a1b" providerId="ADAL" clId="{F5BC5AA1-99BD-41A8-9626-1B4E24AF36CE}" dt="2023-05-11T15:15:54.790" v="1404" actId="2696"/>
        <pc:sldMkLst>
          <pc:docMk/>
          <pc:sldMk cId="1552165789" sldId="294"/>
        </pc:sldMkLst>
      </pc:sldChg>
      <pc:sldChg chg="modSp mod ord modNotesTx">
        <pc:chgData name="Copeland, Alexandra K." userId="1d9693fb-87c5-4e84-8e8b-8e0d09bd8a1b" providerId="ADAL" clId="{F5BC5AA1-99BD-41A8-9626-1B4E24AF36CE}" dt="2023-05-11T15:27:52.332" v="1823"/>
        <pc:sldMkLst>
          <pc:docMk/>
          <pc:sldMk cId="1524028187" sldId="297"/>
        </pc:sldMkLst>
        <pc:spChg chg="mod">
          <ac:chgData name="Copeland, Alexandra K." userId="1d9693fb-87c5-4e84-8e8b-8e0d09bd8a1b" providerId="ADAL" clId="{F5BC5AA1-99BD-41A8-9626-1B4E24AF36CE}" dt="2023-05-08T20:08:37.169" v="353" actId="20577"/>
          <ac:spMkLst>
            <pc:docMk/>
            <pc:sldMk cId="1524028187" sldId="297"/>
            <ac:spMk id="2" creationId="{6AD883D1-0DBA-AE80-7C13-1ACD1D7D2C09}"/>
          </ac:spMkLst>
        </pc:spChg>
      </pc:sldChg>
      <pc:sldChg chg="del ord">
        <pc:chgData name="Copeland, Alexandra K." userId="1d9693fb-87c5-4e84-8e8b-8e0d09bd8a1b" providerId="ADAL" clId="{F5BC5AA1-99BD-41A8-9626-1B4E24AF36CE}" dt="2023-05-09T16:28:04.092" v="945" actId="2696"/>
        <pc:sldMkLst>
          <pc:docMk/>
          <pc:sldMk cId="2584545491" sldId="298"/>
        </pc:sldMkLst>
      </pc:sldChg>
      <pc:sldChg chg="addSp delSp modSp mod ord">
        <pc:chgData name="Copeland, Alexandra K." userId="1d9693fb-87c5-4e84-8e8b-8e0d09bd8a1b" providerId="ADAL" clId="{F5BC5AA1-99BD-41A8-9626-1B4E24AF36CE}" dt="2023-05-11T15:26:59.643" v="1814" actId="14100"/>
        <pc:sldMkLst>
          <pc:docMk/>
          <pc:sldMk cId="334394470" sldId="299"/>
        </pc:sldMkLst>
        <pc:spChg chg="mod">
          <ac:chgData name="Copeland, Alexandra K." userId="1d9693fb-87c5-4e84-8e8b-8e0d09bd8a1b" providerId="ADAL" clId="{F5BC5AA1-99BD-41A8-9626-1B4E24AF36CE}" dt="2023-05-11T15:24:28.594" v="1639" actId="1076"/>
          <ac:spMkLst>
            <pc:docMk/>
            <pc:sldMk cId="334394470" sldId="299"/>
            <ac:spMk id="2" creationId="{4B32F5F4-6C7B-340D-B9D9-4A648B8E3505}"/>
          </ac:spMkLst>
        </pc:spChg>
        <pc:spChg chg="mod">
          <ac:chgData name="Copeland, Alexandra K." userId="1d9693fb-87c5-4e84-8e8b-8e0d09bd8a1b" providerId="ADAL" clId="{F5BC5AA1-99BD-41A8-9626-1B4E24AF36CE}" dt="2023-05-11T15:26:59.643" v="1814" actId="14100"/>
          <ac:spMkLst>
            <pc:docMk/>
            <pc:sldMk cId="334394470" sldId="299"/>
            <ac:spMk id="3" creationId="{49EE8C56-C98E-35EF-E652-D1DB7A647B12}"/>
          </ac:spMkLst>
        </pc:spChg>
        <pc:spChg chg="add mod">
          <ac:chgData name="Copeland, Alexandra K." userId="1d9693fb-87c5-4e84-8e8b-8e0d09bd8a1b" providerId="ADAL" clId="{F5BC5AA1-99BD-41A8-9626-1B4E24AF36CE}" dt="2023-05-09T16:01:57.060" v="613" actId="1076"/>
          <ac:spMkLst>
            <pc:docMk/>
            <pc:sldMk cId="334394470" sldId="299"/>
            <ac:spMk id="4" creationId="{BFD3427D-B606-6D5A-D77C-242A78DB4341}"/>
          </ac:spMkLst>
        </pc:spChg>
        <pc:spChg chg="add del mod">
          <ac:chgData name="Copeland, Alexandra K." userId="1d9693fb-87c5-4e84-8e8b-8e0d09bd8a1b" providerId="ADAL" clId="{F5BC5AA1-99BD-41A8-9626-1B4E24AF36CE}" dt="2023-05-11T15:26:55.619" v="1813" actId="478"/>
          <ac:spMkLst>
            <pc:docMk/>
            <pc:sldMk cId="334394470" sldId="299"/>
            <ac:spMk id="6" creationId="{924B67FB-F312-6CA8-7A78-7ECACF72D927}"/>
          </ac:spMkLst>
        </pc:spChg>
      </pc:sldChg>
      <pc:sldChg chg="del mod ord modShow">
        <pc:chgData name="Copeland, Alexandra K." userId="1d9693fb-87c5-4e84-8e8b-8e0d09bd8a1b" providerId="ADAL" clId="{F5BC5AA1-99BD-41A8-9626-1B4E24AF36CE}" dt="2023-05-09T16:11:02.907" v="629" actId="47"/>
        <pc:sldMkLst>
          <pc:docMk/>
          <pc:sldMk cId="1207029946" sldId="301"/>
        </pc:sldMkLst>
      </pc:sldChg>
      <pc:sldChg chg="del mod modShow">
        <pc:chgData name="Copeland, Alexandra K." userId="1d9693fb-87c5-4e84-8e8b-8e0d09bd8a1b" providerId="ADAL" clId="{F5BC5AA1-99BD-41A8-9626-1B4E24AF36CE}" dt="2023-05-09T16:11:06.245" v="630" actId="47"/>
        <pc:sldMkLst>
          <pc:docMk/>
          <pc:sldMk cId="1787930011" sldId="302"/>
        </pc:sldMkLst>
      </pc:sldChg>
      <pc:sldChg chg="del">
        <pc:chgData name="Copeland, Alexandra K." userId="1d9693fb-87c5-4e84-8e8b-8e0d09bd8a1b" providerId="ADAL" clId="{F5BC5AA1-99BD-41A8-9626-1B4E24AF36CE}" dt="2023-05-08T20:11:54.292" v="572" actId="2696"/>
        <pc:sldMkLst>
          <pc:docMk/>
          <pc:sldMk cId="2043315104" sldId="305"/>
        </pc:sldMkLst>
      </pc:sldChg>
      <pc:sldChg chg="del">
        <pc:chgData name="Copeland, Alexandra K." userId="1d9693fb-87c5-4e84-8e8b-8e0d09bd8a1b" providerId="ADAL" clId="{F5BC5AA1-99BD-41A8-9626-1B4E24AF36CE}" dt="2023-05-09T16:29:45.428" v="1040" actId="2696"/>
        <pc:sldMkLst>
          <pc:docMk/>
          <pc:sldMk cId="317692911" sldId="306"/>
        </pc:sldMkLst>
      </pc:sldChg>
      <pc:sldChg chg="del">
        <pc:chgData name="Copeland, Alexandra K." userId="1d9693fb-87c5-4e84-8e8b-8e0d09bd8a1b" providerId="ADAL" clId="{F5BC5AA1-99BD-41A8-9626-1B4E24AF36CE}" dt="2023-05-09T16:28:23.996" v="948" actId="2696"/>
        <pc:sldMkLst>
          <pc:docMk/>
          <pc:sldMk cId="2982618620" sldId="307"/>
        </pc:sldMkLst>
      </pc:sldChg>
      <pc:sldChg chg="del">
        <pc:chgData name="Copeland, Alexandra K." userId="1d9693fb-87c5-4e84-8e8b-8e0d09bd8a1b" providerId="ADAL" clId="{F5BC5AA1-99BD-41A8-9626-1B4E24AF36CE}" dt="2023-05-08T20:12:03.751" v="573" actId="2696"/>
        <pc:sldMkLst>
          <pc:docMk/>
          <pc:sldMk cId="1820064114" sldId="308"/>
        </pc:sldMkLst>
      </pc:sldChg>
      <pc:sldChg chg="del mod modShow">
        <pc:chgData name="Copeland, Alexandra K." userId="1d9693fb-87c5-4e84-8e8b-8e0d09bd8a1b" providerId="ADAL" clId="{F5BC5AA1-99BD-41A8-9626-1B4E24AF36CE}" dt="2023-05-09T16:10:57.876" v="627" actId="47"/>
        <pc:sldMkLst>
          <pc:docMk/>
          <pc:sldMk cId="3045418825" sldId="309"/>
        </pc:sldMkLst>
      </pc:sldChg>
      <pc:sldChg chg="del mod modShow">
        <pc:chgData name="Copeland, Alexandra K." userId="1d9693fb-87c5-4e84-8e8b-8e0d09bd8a1b" providerId="ADAL" clId="{F5BC5AA1-99BD-41A8-9626-1B4E24AF36CE}" dt="2023-05-09T16:11:07.078" v="631" actId="47"/>
        <pc:sldMkLst>
          <pc:docMk/>
          <pc:sldMk cId="3154489701" sldId="310"/>
        </pc:sldMkLst>
      </pc:sldChg>
      <pc:sldChg chg="modSp del mod ord">
        <pc:chgData name="Copeland, Alexandra K." userId="1d9693fb-87c5-4e84-8e8b-8e0d09bd8a1b" providerId="ADAL" clId="{F5BC5AA1-99BD-41A8-9626-1B4E24AF36CE}" dt="2023-05-11T15:27:12.815" v="1817" actId="2696"/>
        <pc:sldMkLst>
          <pc:docMk/>
          <pc:sldMk cId="2414798326" sldId="314"/>
        </pc:sldMkLst>
        <pc:spChg chg="mod">
          <ac:chgData name="Copeland, Alexandra K." userId="1d9693fb-87c5-4e84-8e8b-8e0d09bd8a1b" providerId="ADAL" clId="{F5BC5AA1-99BD-41A8-9626-1B4E24AF36CE}" dt="2023-05-09T16:29:34.971" v="1039" actId="20577"/>
          <ac:spMkLst>
            <pc:docMk/>
            <pc:sldMk cId="2414798326" sldId="314"/>
            <ac:spMk id="3" creationId="{584B8874-8574-2A9E-70C6-7191D5F7260E}"/>
          </ac:spMkLst>
        </pc:spChg>
      </pc:sldChg>
      <pc:sldChg chg="del mod modShow">
        <pc:chgData name="Copeland, Alexandra K." userId="1d9693fb-87c5-4e84-8e8b-8e0d09bd8a1b" providerId="ADAL" clId="{F5BC5AA1-99BD-41A8-9626-1B4E24AF36CE}" dt="2023-05-09T16:11:09.981" v="632" actId="47"/>
        <pc:sldMkLst>
          <pc:docMk/>
          <pc:sldMk cId="1197090098" sldId="315"/>
        </pc:sldMkLst>
      </pc:sldChg>
      <pc:sldChg chg="modSp del mod">
        <pc:chgData name="Copeland, Alexandra K." userId="1d9693fb-87c5-4e84-8e8b-8e0d09bd8a1b" providerId="ADAL" clId="{F5BC5AA1-99BD-41A8-9626-1B4E24AF36CE}" dt="2023-05-09T16:30:20.630" v="1052" actId="2696"/>
        <pc:sldMkLst>
          <pc:docMk/>
          <pc:sldMk cId="3635183788" sldId="316"/>
        </pc:sldMkLst>
        <pc:spChg chg="mod">
          <ac:chgData name="Copeland, Alexandra K." userId="1d9693fb-87c5-4e84-8e8b-8e0d09bd8a1b" providerId="ADAL" clId="{F5BC5AA1-99BD-41A8-9626-1B4E24AF36CE}" dt="2023-05-09T16:30:01.083" v="1041" actId="21"/>
          <ac:spMkLst>
            <pc:docMk/>
            <pc:sldMk cId="3635183788" sldId="316"/>
            <ac:spMk id="3" creationId="{BA62502A-6D11-8A9C-A007-A78CDA975F02}"/>
          </ac:spMkLst>
        </pc:spChg>
      </pc:sldChg>
      <pc:sldChg chg="addSp modSp mod ord">
        <pc:chgData name="Copeland, Alexandra K." userId="1d9693fb-87c5-4e84-8e8b-8e0d09bd8a1b" providerId="ADAL" clId="{F5BC5AA1-99BD-41A8-9626-1B4E24AF36CE}" dt="2023-05-11T23:00:32.121" v="2199"/>
        <pc:sldMkLst>
          <pc:docMk/>
          <pc:sldMk cId="2501495027" sldId="318"/>
        </pc:sldMkLst>
        <pc:spChg chg="mod">
          <ac:chgData name="Copeland, Alexandra K." userId="1d9693fb-87c5-4e84-8e8b-8e0d09bd8a1b" providerId="ADAL" clId="{F5BC5AA1-99BD-41A8-9626-1B4E24AF36CE}" dt="2023-05-09T16:30:54.153" v="1061" actId="27636"/>
          <ac:spMkLst>
            <pc:docMk/>
            <pc:sldMk cId="2501495027" sldId="318"/>
            <ac:spMk id="3" creationId="{BA62502A-6D11-8A9C-A007-A78CDA975F02}"/>
          </ac:spMkLst>
        </pc:spChg>
        <pc:spChg chg="add mod">
          <ac:chgData name="Copeland, Alexandra K." userId="1d9693fb-87c5-4e84-8e8b-8e0d09bd8a1b" providerId="ADAL" clId="{F5BC5AA1-99BD-41A8-9626-1B4E24AF36CE}" dt="2023-05-09T16:31:13.225" v="1066" actId="1076"/>
          <ac:spMkLst>
            <pc:docMk/>
            <pc:sldMk cId="2501495027" sldId="318"/>
            <ac:spMk id="5" creationId="{B32CB153-40E1-0F7B-8B4C-76B14CC1F446}"/>
          </ac:spMkLst>
        </pc:spChg>
      </pc:sldChg>
      <pc:sldChg chg="addSp modSp mod ord">
        <pc:chgData name="Copeland, Alexandra K." userId="1d9693fb-87c5-4e84-8e8b-8e0d09bd8a1b" providerId="ADAL" clId="{F5BC5AA1-99BD-41A8-9626-1B4E24AF36CE}" dt="2023-05-11T15:23:12.013" v="1610" actId="27636"/>
        <pc:sldMkLst>
          <pc:docMk/>
          <pc:sldMk cId="3051462548" sldId="319"/>
        </pc:sldMkLst>
        <pc:spChg chg="mod">
          <ac:chgData name="Copeland, Alexandra K." userId="1d9693fb-87c5-4e84-8e8b-8e0d09bd8a1b" providerId="ADAL" clId="{F5BC5AA1-99BD-41A8-9626-1B4E24AF36CE}" dt="2023-05-11T15:20:01.606" v="1566" actId="1076"/>
          <ac:spMkLst>
            <pc:docMk/>
            <pc:sldMk cId="3051462548" sldId="319"/>
            <ac:spMk id="2" creationId="{2F695D3F-081B-D7C4-EDAA-E4532C165CDE}"/>
          </ac:spMkLst>
        </pc:spChg>
        <pc:spChg chg="mod">
          <ac:chgData name="Copeland, Alexandra K." userId="1d9693fb-87c5-4e84-8e8b-8e0d09bd8a1b" providerId="ADAL" clId="{F5BC5AA1-99BD-41A8-9626-1B4E24AF36CE}" dt="2023-05-11T15:22:25.701" v="1596" actId="27636"/>
          <ac:spMkLst>
            <pc:docMk/>
            <pc:sldMk cId="3051462548" sldId="319"/>
            <ac:spMk id="3" creationId="{33CA1853-7BD0-33A3-5229-EAA3EB38FDC2}"/>
          </ac:spMkLst>
        </pc:spChg>
        <pc:spChg chg="add mod">
          <ac:chgData name="Copeland, Alexandra K." userId="1d9693fb-87c5-4e84-8e8b-8e0d09bd8a1b" providerId="ADAL" clId="{F5BC5AA1-99BD-41A8-9626-1B4E24AF36CE}" dt="2023-05-11T15:23:12.013" v="1610" actId="27636"/>
          <ac:spMkLst>
            <pc:docMk/>
            <pc:sldMk cId="3051462548" sldId="319"/>
            <ac:spMk id="5" creationId="{C2D6825A-AEFF-C130-34C7-ED821CA4D721}"/>
          </ac:spMkLst>
        </pc:spChg>
      </pc:sldChg>
      <pc:sldChg chg="del ord">
        <pc:chgData name="Copeland, Alexandra K." userId="1d9693fb-87c5-4e84-8e8b-8e0d09bd8a1b" providerId="ADAL" clId="{F5BC5AA1-99BD-41A8-9626-1B4E24AF36CE}" dt="2023-05-11T15:27:08.594" v="1816" actId="2696"/>
        <pc:sldMkLst>
          <pc:docMk/>
          <pc:sldMk cId="4189327983" sldId="325"/>
        </pc:sldMkLst>
      </pc:sldChg>
      <pc:sldChg chg="del mod modShow">
        <pc:chgData name="Copeland, Alexandra K." userId="1d9693fb-87c5-4e84-8e8b-8e0d09bd8a1b" providerId="ADAL" clId="{F5BC5AA1-99BD-41A8-9626-1B4E24AF36CE}" dt="2023-05-09T16:11:13.596" v="633" actId="47"/>
        <pc:sldMkLst>
          <pc:docMk/>
          <pc:sldMk cId="1286359010" sldId="326"/>
        </pc:sldMkLst>
      </pc:sldChg>
      <pc:sldChg chg="del ord">
        <pc:chgData name="Copeland, Alexandra K." userId="1d9693fb-87c5-4e84-8e8b-8e0d09bd8a1b" providerId="ADAL" clId="{F5BC5AA1-99BD-41A8-9626-1B4E24AF36CE}" dt="2023-05-11T15:27:05.808" v="1815" actId="2696"/>
        <pc:sldMkLst>
          <pc:docMk/>
          <pc:sldMk cId="795336156" sldId="328"/>
        </pc:sldMkLst>
      </pc:sldChg>
      <pc:sldChg chg="del">
        <pc:chgData name="Copeland, Alexandra K." userId="1d9693fb-87c5-4e84-8e8b-8e0d09bd8a1b" providerId="ADAL" clId="{F5BC5AA1-99BD-41A8-9626-1B4E24AF36CE}" dt="2023-05-08T20:06:40.965" v="289" actId="2696"/>
        <pc:sldMkLst>
          <pc:docMk/>
          <pc:sldMk cId="44748385" sldId="329"/>
        </pc:sldMkLst>
      </pc:sldChg>
      <pc:sldChg chg="modSp mod">
        <pc:chgData name="Copeland, Alexandra K." userId="1d9693fb-87c5-4e84-8e8b-8e0d09bd8a1b" providerId="ADAL" clId="{F5BC5AA1-99BD-41A8-9626-1B4E24AF36CE}" dt="2023-05-11T16:10:59.319" v="2129" actId="20577"/>
        <pc:sldMkLst>
          <pc:docMk/>
          <pc:sldMk cId="2478919679" sldId="330"/>
        </pc:sldMkLst>
        <pc:spChg chg="mod">
          <ac:chgData name="Copeland, Alexandra K." userId="1d9693fb-87c5-4e84-8e8b-8e0d09bd8a1b" providerId="ADAL" clId="{F5BC5AA1-99BD-41A8-9626-1B4E24AF36CE}" dt="2023-05-11T16:10:59.319" v="2129" actId="20577"/>
          <ac:spMkLst>
            <pc:docMk/>
            <pc:sldMk cId="2478919679" sldId="330"/>
            <ac:spMk id="3" creationId="{080C8874-C9AA-705D-6739-505667D3D35A}"/>
          </ac:spMkLst>
        </pc:spChg>
      </pc:sldChg>
      <pc:sldChg chg="modSp del mod">
        <pc:chgData name="Copeland, Alexandra K." userId="1d9693fb-87c5-4e84-8e8b-8e0d09bd8a1b" providerId="ADAL" clId="{F5BC5AA1-99BD-41A8-9626-1B4E24AF36CE}" dt="2023-05-11T16:02:28.868" v="1932" actId="2696"/>
        <pc:sldMkLst>
          <pc:docMk/>
          <pc:sldMk cId="2841185628" sldId="331"/>
        </pc:sldMkLst>
        <pc:spChg chg="mod">
          <ac:chgData name="Copeland, Alexandra K." userId="1d9693fb-87c5-4e84-8e8b-8e0d09bd8a1b" providerId="ADAL" clId="{F5BC5AA1-99BD-41A8-9626-1B4E24AF36CE}" dt="2023-05-11T16:02:23.184" v="1930" actId="21"/>
          <ac:spMkLst>
            <pc:docMk/>
            <pc:sldMk cId="2841185628" sldId="331"/>
            <ac:spMk id="3" creationId="{080C8874-C9AA-705D-6739-505667D3D35A}"/>
          </ac:spMkLst>
        </pc:spChg>
      </pc:sldChg>
      <pc:sldChg chg="modSp del mod">
        <pc:chgData name="Copeland, Alexandra K." userId="1d9693fb-87c5-4e84-8e8b-8e0d09bd8a1b" providerId="ADAL" clId="{F5BC5AA1-99BD-41A8-9626-1B4E24AF36CE}" dt="2023-05-09T16:33:34.406" v="1079" actId="2696"/>
        <pc:sldMkLst>
          <pc:docMk/>
          <pc:sldMk cId="1610104738" sldId="332"/>
        </pc:sldMkLst>
        <pc:spChg chg="mod">
          <ac:chgData name="Copeland, Alexandra K." userId="1d9693fb-87c5-4e84-8e8b-8e0d09bd8a1b" providerId="ADAL" clId="{F5BC5AA1-99BD-41A8-9626-1B4E24AF36CE}" dt="2023-05-09T16:12:37.588" v="916" actId="20577"/>
          <ac:spMkLst>
            <pc:docMk/>
            <pc:sldMk cId="1610104738" sldId="332"/>
            <ac:spMk id="3" creationId="{080C8874-C9AA-705D-6739-505667D3D35A}"/>
          </ac:spMkLst>
        </pc:spChg>
      </pc:sldChg>
      <pc:sldChg chg="modSp del mod">
        <pc:chgData name="Copeland, Alexandra K." userId="1d9693fb-87c5-4e84-8e8b-8e0d09bd8a1b" providerId="ADAL" clId="{F5BC5AA1-99BD-41A8-9626-1B4E24AF36CE}" dt="2023-05-11T16:08:38.048" v="2125" actId="2696"/>
        <pc:sldMkLst>
          <pc:docMk/>
          <pc:sldMk cId="2360663566" sldId="333"/>
        </pc:sldMkLst>
        <pc:spChg chg="mod">
          <ac:chgData name="Copeland, Alexandra K." userId="1d9693fb-87c5-4e84-8e8b-8e0d09bd8a1b" providerId="ADAL" clId="{F5BC5AA1-99BD-41A8-9626-1B4E24AF36CE}" dt="2023-05-11T16:08:30.065" v="2122" actId="21"/>
          <ac:spMkLst>
            <pc:docMk/>
            <pc:sldMk cId="2360663566" sldId="333"/>
            <ac:spMk id="3" creationId="{080C8874-C9AA-705D-6739-505667D3D35A}"/>
          </ac:spMkLst>
        </pc:spChg>
      </pc:sldChg>
      <pc:sldChg chg="modSp mod">
        <pc:chgData name="Copeland, Alexandra K." userId="1d9693fb-87c5-4e84-8e8b-8e0d09bd8a1b" providerId="ADAL" clId="{F5BC5AA1-99BD-41A8-9626-1B4E24AF36CE}" dt="2023-05-11T16:12:25.340" v="2162" actId="108"/>
        <pc:sldMkLst>
          <pc:docMk/>
          <pc:sldMk cId="120011464" sldId="334"/>
        </pc:sldMkLst>
        <pc:spChg chg="mod">
          <ac:chgData name="Copeland, Alexandra K." userId="1d9693fb-87c5-4e84-8e8b-8e0d09bd8a1b" providerId="ADAL" clId="{F5BC5AA1-99BD-41A8-9626-1B4E24AF36CE}" dt="2023-05-11T16:12:25.340" v="2162" actId="108"/>
          <ac:spMkLst>
            <pc:docMk/>
            <pc:sldMk cId="120011464" sldId="334"/>
            <ac:spMk id="3" creationId="{080C8874-C9AA-705D-6739-505667D3D35A}"/>
          </ac:spMkLst>
        </pc:spChg>
      </pc:sldChg>
      <pc:sldChg chg="addSp delSp modSp add del mod ord modNotesTx">
        <pc:chgData name="Copeland, Alexandra K." userId="1d9693fb-87c5-4e84-8e8b-8e0d09bd8a1b" providerId="ADAL" clId="{F5BC5AA1-99BD-41A8-9626-1B4E24AF36CE}" dt="2023-05-09T16:54:16.797" v="1298" actId="2696"/>
        <pc:sldMkLst>
          <pc:docMk/>
          <pc:sldMk cId="1012371624" sldId="335"/>
        </pc:sldMkLst>
        <pc:spChg chg="add del mod">
          <ac:chgData name="Copeland, Alexandra K." userId="1d9693fb-87c5-4e84-8e8b-8e0d09bd8a1b" providerId="ADAL" clId="{F5BC5AA1-99BD-41A8-9626-1B4E24AF36CE}" dt="2023-05-09T16:54:02.977" v="1293" actId="21"/>
          <ac:spMkLst>
            <pc:docMk/>
            <pc:sldMk cId="1012371624" sldId="335"/>
            <ac:spMk id="3" creationId="{C8BEDD6E-6485-A902-20ED-B05050A70306}"/>
          </ac:spMkLst>
        </pc:spChg>
        <pc:spChg chg="mod">
          <ac:chgData name="Copeland, Alexandra K." userId="1d9693fb-87c5-4e84-8e8b-8e0d09bd8a1b" providerId="ADAL" clId="{F5BC5AA1-99BD-41A8-9626-1B4E24AF36CE}" dt="2023-05-09T16:51:31.605" v="1184" actId="108"/>
          <ac:spMkLst>
            <pc:docMk/>
            <pc:sldMk cId="1012371624" sldId="335"/>
            <ac:spMk id="10" creationId="{40FC70B0-5D08-4BDC-852E-3FD7214DA9BD}"/>
          </ac:spMkLst>
        </pc:spChg>
        <pc:spChg chg="mod">
          <ac:chgData name="Copeland, Alexandra K." userId="1d9693fb-87c5-4e84-8e8b-8e0d09bd8a1b" providerId="ADAL" clId="{F5BC5AA1-99BD-41A8-9626-1B4E24AF36CE}" dt="2023-05-09T16:51:38.385" v="1186" actId="1076"/>
          <ac:spMkLst>
            <pc:docMk/>
            <pc:sldMk cId="1012371624" sldId="335"/>
            <ac:spMk id="28" creationId="{7810A56D-FB7B-429D-835B-7A0CD7BCB96A}"/>
          </ac:spMkLst>
        </pc:spChg>
        <pc:spChg chg="mod">
          <ac:chgData name="Copeland, Alexandra K." userId="1d9693fb-87c5-4e84-8e8b-8e0d09bd8a1b" providerId="ADAL" clId="{F5BC5AA1-99BD-41A8-9626-1B4E24AF36CE}" dt="2023-05-09T16:51:36.625" v="1185" actId="1076"/>
          <ac:spMkLst>
            <pc:docMk/>
            <pc:sldMk cId="1012371624" sldId="335"/>
            <ac:spMk id="31" creationId="{B15A1DA1-0781-4F05-ADA9-ADBE27A12E44}"/>
          </ac:spMkLst>
        </pc:spChg>
      </pc:sldChg>
      <pc:sldChg chg="addSp delSp modSp add del mod modNotesTx">
        <pc:chgData name="Copeland, Alexandra K." userId="1d9693fb-87c5-4e84-8e8b-8e0d09bd8a1b" providerId="ADAL" clId="{F5BC5AA1-99BD-41A8-9626-1B4E24AF36CE}" dt="2023-05-09T16:36:42.204" v="1123" actId="2696"/>
        <pc:sldMkLst>
          <pc:docMk/>
          <pc:sldMk cId="4095770123" sldId="336"/>
        </pc:sldMkLst>
        <pc:spChg chg="add del mod">
          <ac:chgData name="Copeland, Alexandra K." userId="1d9693fb-87c5-4e84-8e8b-8e0d09bd8a1b" providerId="ADAL" clId="{F5BC5AA1-99BD-41A8-9626-1B4E24AF36CE}" dt="2023-05-09T16:36:29.825" v="1119" actId="21"/>
          <ac:spMkLst>
            <pc:docMk/>
            <pc:sldMk cId="4095770123" sldId="336"/>
            <ac:spMk id="3" creationId="{C807328C-A130-122C-D9FD-F1CE9C8DB356}"/>
          </ac:spMkLst>
        </pc:spChg>
      </pc:sldChg>
      <pc:sldChg chg="modSp add mod">
        <pc:chgData name="Copeland, Alexandra K." userId="1d9693fb-87c5-4e84-8e8b-8e0d09bd8a1b" providerId="ADAL" clId="{F5BC5AA1-99BD-41A8-9626-1B4E24AF36CE}" dt="2023-05-11T23:01:16.299" v="2264" actId="6549"/>
        <pc:sldMkLst>
          <pc:docMk/>
          <pc:sldMk cId="3763146740" sldId="337"/>
        </pc:sldMkLst>
        <pc:spChg chg="mod">
          <ac:chgData name="Copeland, Alexandra K." userId="1d9693fb-87c5-4e84-8e8b-8e0d09bd8a1b" providerId="ADAL" clId="{F5BC5AA1-99BD-41A8-9626-1B4E24AF36CE}" dt="2023-05-09T16:33:58.677" v="1102" actId="20577"/>
          <ac:spMkLst>
            <pc:docMk/>
            <pc:sldMk cId="3763146740" sldId="337"/>
            <ac:spMk id="2" creationId="{30B00DE4-D761-83DA-53EC-E58712077B6E}"/>
          </ac:spMkLst>
        </pc:spChg>
        <pc:spChg chg="mod">
          <ac:chgData name="Copeland, Alexandra K." userId="1d9693fb-87c5-4e84-8e8b-8e0d09bd8a1b" providerId="ADAL" clId="{F5BC5AA1-99BD-41A8-9626-1B4E24AF36CE}" dt="2023-05-11T23:01:16.299" v="2264" actId="6549"/>
          <ac:spMkLst>
            <pc:docMk/>
            <pc:sldMk cId="3763146740" sldId="337"/>
            <ac:spMk id="3" creationId="{080C8874-C9AA-705D-6739-505667D3D35A}"/>
          </ac:spMkLst>
        </pc:spChg>
      </pc:sldChg>
      <pc:sldChg chg="modSp add del mod ord modNotesTx">
        <pc:chgData name="Copeland, Alexandra K." userId="1d9693fb-87c5-4e84-8e8b-8e0d09bd8a1b" providerId="ADAL" clId="{F5BC5AA1-99BD-41A8-9626-1B4E24AF36CE}" dt="2023-05-09T16:54:32.352" v="1302" actId="2696"/>
        <pc:sldMkLst>
          <pc:docMk/>
          <pc:sldMk cId="4103643290" sldId="338"/>
        </pc:sldMkLst>
        <pc:spChg chg="mod">
          <ac:chgData name="Copeland, Alexandra K." userId="1d9693fb-87c5-4e84-8e8b-8e0d09bd8a1b" providerId="ADAL" clId="{F5BC5AA1-99BD-41A8-9626-1B4E24AF36CE}" dt="2023-05-09T16:52:12.307" v="1242" actId="14100"/>
          <ac:spMkLst>
            <pc:docMk/>
            <pc:sldMk cId="4103643290" sldId="338"/>
            <ac:spMk id="3" creationId="{C8BEDD6E-6485-A902-20ED-B05050A70306}"/>
          </ac:spMkLst>
        </pc:spChg>
        <pc:spChg chg="mod">
          <ac:chgData name="Copeland, Alexandra K." userId="1d9693fb-87c5-4e84-8e8b-8e0d09bd8a1b" providerId="ADAL" clId="{F5BC5AA1-99BD-41A8-9626-1B4E24AF36CE}" dt="2023-05-09T16:52:06.149" v="1241" actId="108"/>
          <ac:spMkLst>
            <pc:docMk/>
            <pc:sldMk cId="4103643290" sldId="338"/>
            <ac:spMk id="10" creationId="{40FC70B0-5D08-4BDC-852E-3FD7214DA9BD}"/>
          </ac:spMkLst>
        </pc:spChg>
        <pc:spChg chg="mod">
          <ac:chgData name="Copeland, Alexandra K." userId="1d9693fb-87c5-4e84-8e8b-8e0d09bd8a1b" providerId="ADAL" clId="{F5BC5AA1-99BD-41A8-9626-1B4E24AF36CE}" dt="2023-05-09T16:52:15.243" v="1243" actId="1076"/>
          <ac:spMkLst>
            <pc:docMk/>
            <pc:sldMk cId="4103643290" sldId="338"/>
            <ac:spMk id="31" creationId="{B15A1DA1-0781-4F05-ADA9-ADBE27A12E44}"/>
          </ac:spMkLst>
        </pc:spChg>
      </pc:sldChg>
      <pc:sldChg chg="addSp modSp add del mod">
        <pc:chgData name="Copeland, Alexandra K." userId="1d9693fb-87c5-4e84-8e8b-8e0d09bd8a1b" providerId="ADAL" clId="{F5BC5AA1-99BD-41A8-9626-1B4E24AF36CE}" dt="2023-05-09T16:53:36.084" v="1287" actId="2696"/>
        <pc:sldMkLst>
          <pc:docMk/>
          <pc:sldMk cId="1086281594" sldId="339"/>
        </pc:sldMkLst>
        <pc:spChg chg="add mod">
          <ac:chgData name="Copeland, Alexandra K." userId="1d9693fb-87c5-4e84-8e8b-8e0d09bd8a1b" providerId="ADAL" clId="{F5BC5AA1-99BD-41A8-9626-1B4E24AF36CE}" dt="2023-05-09T16:36:38.547" v="1122" actId="14100"/>
          <ac:spMkLst>
            <pc:docMk/>
            <pc:sldMk cId="1086281594" sldId="339"/>
            <ac:spMk id="3" creationId="{1B012A1F-9048-F51D-22E6-6E2E62EAE5A7}"/>
          </ac:spMkLst>
        </pc:spChg>
      </pc:sldChg>
      <pc:sldChg chg="modSp add mod modNotesTx">
        <pc:chgData name="Copeland, Alexandra K." userId="1d9693fb-87c5-4e84-8e8b-8e0d09bd8a1b" providerId="ADAL" clId="{F5BC5AA1-99BD-41A8-9626-1B4E24AF36CE}" dt="2023-05-11T15:24:41.379" v="1664" actId="20577"/>
        <pc:sldMkLst>
          <pc:docMk/>
          <pc:sldMk cId="2986746313" sldId="340"/>
        </pc:sldMkLst>
        <pc:spChg chg="mod">
          <ac:chgData name="Copeland, Alexandra K." userId="1d9693fb-87c5-4e84-8e8b-8e0d09bd8a1b" providerId="ADAL" clId="{F5BC5AA1-99BD-41A8-9626-1B4E24AF36CE}" dt="2023-05-11T15:13:27.485" v="1312" actId="14100"/>
          <ac:spMkLst>
            <pc:docMk/>
            <pc:sldMk cId="2986746313" sldId="340"/>
            <ac:spMk id="3" creationId="{FBED3283-DDE7-781C-C7AA-EFED6576DABA}"/>
          </ac:spMkLst>
        </pc:spChg>
        <pc:spChg chg="mod">
          <ac:chgData name="Copeland, Alexandra K." userId="1d9693fb-87c5-4e84-8e8b-8e0d09bd8a1b" providerId="ADAL" clId="{F5BC5AA1-99BD-41A8-9626-1B4E24AF36CE}" dt="2023-05-11T15:24:41.379" v="1664" actId="20577"/>
          <ac:spMkLst>
            <pc:docMk/>
            <pc:sldMk cId="2986746313" sldId="340"/>
            <ac:spMk id="10" creationId="{40FC70B0-5D08-4BDC-852E-3FD7214DA9BD}"/>
          </ac:spMkLst>
        </pc:spChg>
      </pc:sldChg>
      <pc:sldChg chg="addSp delSp modSp add mod ord modNotesTx">
        <pc:chgData name="Copeland, Alexandra K." userId="1d9693fb-87c5-4e84-8e8b-8e0d09bd8a1b" providerId="ADAL" clId="{F5BC5AA1-99BD-41A8-9626-1B4E24AF36CE}" dt="2023-05-11T15:25:01.994" v="1718" actId="20577"/>
        <pc:sldMkLst>
          <pc:docMk/>
          <pc:sldMk cId="2559927041" sldId="341"/>
        </pc:sldMkLst>
        <pc:spChg chg="del">
          <ac:chgData name="Copeland, Alexandra K." userId="1d9693fb-87c5-4e84-8e8b-8e0d09bd8a1b" providerId="ADAL" clId="{F5BC5AA1-99BD-41A8-9626-1B4E24AF36CE}" dt="2023-05-09T16:54:06.067" v="1294" actId="478"/>
          <ac:spMkLst>
            <pc:docMk/>
            <pc:sldMk cId="2559927041" sldId="341"/>
            <ac:spMk id="3" creationId="{FBED3283-DDE7-781C-C7AA-EFED6576DABA}"/>
          </ac:spMkLst>
        </pc:spChg>
        <pc:spChg chg="add mod">
          <ac:chgData name="Copeland, Alexandra K." userId="1d9693fb-87c5-4e84-8e8b-8e0d09bd8a1b" providerId="ADAL" clId="{F5BC5AA1-99BD-41A8-9626-1B4E24AF36CE}" dt="2023-05-11T15:13:39.133" v="1314" actId="1076"/>
          <ac:spMkLst>
            <pc:docMk/>
            <pc:sldMk cId="2559927041" sldId="341"/>
            <ac:spMk id="4" creationId="{948D6D0C-632D-134B-990D-26DDE4111D61}"/>
          </ac:spMkLst>
        </pc:spChg>
        <pc:spChg chg="mod">
          <ac:chgData name="Copeland, Alexandra K." userId="1d9693fb-87c5-4e84-8e8b-8e0d09bd8a1b" providerId="ADAL" clId="{F5BC5AA1-99BD-41A8-9626-1B4E24AF36CE}" dt="2023-05-11T15:25:01.994" v="1718" actId="20577"/>
          <ac:spMkLst>
            <pc:docMk/>
            <pc:sldMk cId="2559927041" sldId="341"/>
            <ac:spMk id="10" creationId="{40FC70B0-5D08-4BDC-852E-3FD7214DA9BD}"/>
          </ac:spMkLst>
        </pc:spChg>
      </pc:sldChg>
      <pc:sldChg chg="modSp add mod ord">
        <pc:chgData name="Copeland, Alexandra K." userId="1d9693fb-87c5-4e84-8e8b-8e0d09bd8a1b" providerId="ADAL" clId="{F5BC5AA1-99BD-41A8-9626-1B4E24AF36CE}" dt="2023-05-11T15:25:11.936" v="1747" actId="20577"/>
        <pc:sldMkLst>
          <pc:docMk/>
          <pc:sldMk cId="3369216011" sldId="342"/>
        </pc:sldMkLst>
        <pc:spChg chg="mod">
          <ac:chgData name="Copeland, Alexandra K." userId="1d9693fb-87c5-4e84-8e8b-8e0d09bd8a1b" providerId="ADAL" clId="{F5BC5AA1-99BD-41A8-9626-1B4E24AF36CE}" dt="2023-05-11T15:13:49.412" v="1316" actId="1076"/>
          <ac:spMkLst>
            <pc:docMk/>
            <pc:sldMk cId="3369216011" sldId="342"/>
            <ac:spMk id="4" creationId="{948D6D0C-632D-134B-990D-26DDE4111D61}"/>
          </ac:spMkLst>
        </pc:spChg>
        <pc:spChg chg="mod">
          <ac:chgData name="Copeland, Alexandra K." userId="1d9693fb-87c5-4e84-8e8b-8e0d09bd8a1b" providerId="ADAL" clId="{F5BC5AA1-99BD-41A8-9626-1B4E24AF36CE}" dt="2023-05-11T15:25:11.936" v="1747" actId="20577"/>
          <ac:spMkLst>
            <pc:docMk/>
            <pc:sldMk cId="3369216011" sldId="342"/>
            <ac:spMk id="10" creationId="{40FC70B0-5D08-4BDC-852E-3FD7214DA9BD}"/>
          </ac:spMkLst>
        </pc:spChg>
        <pc:spChg chg="mod">
          <ac:chgData name="Copeland, Alexandra K." userId="1d9693fb-87c5-4e84-8e8b-8e0d09bd8a1b" providerId="ADAL" clId="{F5BC5AA1-99BD-41A8-9626-1B4E24AF36CE}" dt="2023-05-09T16:54:41.522" v="1305" actId="1076"/>
          <ac:spMkLst>
            <pc:docMk/>
            <pc:sldMk cId="3369216011" sldId="342"/>
            <ac:spMk id="31" creationId="{B15A1DA1-0781-4F05-ADA9-ADBE27A12E44}"/>
          </ac:spMkLst>
        </pc:spChg>
      </pc:sldChg>
      <pc:sldChg chg="modSp add del mod">
        <pc:chgData name="Copeland, Alexandra K." userId="1d9693fb-87c5-4e84-8e8b-8e0d09bd8a1b" providerId="ADAL" clId="{F5BC5AA1-99BD-41A8-9626-1B4E24AF36CE}" dt="2023-05-11T15:23:24.374" v="1611" actId="2696"/>
        <pc:sldMkLst>
          <pc:docMk/>
          <pc:sldMk cId="1142237925" sldId="343"/>
        </pc:sldMkLst>
        <pc:spChg chg="mod">
          <ac:chgData name="Copeland, Alexandra K." userId="1d9693fb-87c5-4e84-8e8b-8e0d09bd8a1b" providerId="ADAL" clId="{F5BC5AA1-99BD-41A8-9626-1B4E24AF36CE}" dt="2023-05-11T15:21:12.331" v="1581" actId="27636"/>
          <ac:spMkLst>
            <pc:docMk/>
            <pc:sldMk cId="1142237925" sldId="343"/>
            <ac:spMk id="3" creationId="{33CA1853-7BD0-33A3-5229-EAA3EB38FDC2}"/>
          </ac:spMkLst>
        </pc:spChg>
      </pc:sldChg>
    </pc:docChg>
  </pc:docChgLst>
  <pc:docChgLst>
    <pc:chgData name="Schwarzin-Copeland, Alexandra K." userId="1d9693fb-87c5-4e84-8e8b-8e0d09bd8a1b" providerId="ADAL" clId="{F5BC5AA1-99BD-41A8-9626-1B4E24AF36CE}"/>
    <pc:docChg chg="undo redo custSel addSld delSld modSld sldOrd modNotesMaster modHandout">
      <pc:chgData name="Schwarzin-Copeland, Alexandra K." userId="1d9693fb-87c5-4e84-8e8b-8e0d09bd8a1b" providerId="ADAL" clId="{F5BC5AA1-99BD-41A8-9626-1B4E24AF36CE}" dt="2023-04-24T23:06:46.764" v="7044" actId="20577"/>
      <pc:docMkLst>
        <pc:docMk/>
      </pc:docMkLst>
      <pc:sldChg chg="modSp mod">
        <pc:chgData name="Schwarzin-Copeland, Alexandra K." userId="1d9693fb-87c5-4e84-8e8b-8e0d09bd8a1b" providerId="ADAL" clId="{F5BC5AA1-99BD-41A8-9626-1B4E24AF36CE}" dt="2023-04-24T22:04:30.012" v="3840" actId="14100"/>
        <pc:sldMkLst>
          <pc:docMk/>
          <pc:sldMk cId="4172296837" sldId="258"/>
        </pc:sldMkLst>
        <pc:spChg chg="mod">
          <ac:chgData name="Schwarzin-Copeland, Alexandra K." userId="1d9693fb-87c5-4e84-8e8b-8e0d09bd8a1b" providerId="ADAL" clId="{F5BC5AA1-99BD-41A8-9626-1B4E24AF36CE}" dt="2023-04-24T22:04:30.012" v="3840" actId="14100"/>
          <ac:spMkLst>
            <pc:docMk/>
            <pc:sldMk cId="4172296837" sldId="258"/>
            <ac:spMk id="4" creationId="{F2EF8C1B-1F98-DA58-1FA7-8BDCA259C014}"/>
          </ac:spMkLst>
        </pc:spChg>
      </pc:sldChg>
      <pc:sldChg chg="del">
        <pc:chgData name="Schwarzin-Copeland, Alexandra K." userId="1d9693fb-87c5-4e84-8e8b-8e0d09bd8a1b" providerId="ADAL" clId="{F5BC5AA1-99BD-41A8-9626-1B4E24AF36CE}" dt="2023-04-24T22:37:47.688" v="4361" actId="2696"/>
        <pc:sldMkLst>
          <pc:docMk/>
          <pc:sldMk cId="1056707768" sldId="261"/>
        </pc:sldMkLst>
      </pc:sldChg>
      <pc:sldChg chg="modSp mod">
        <pc:chgData name="Schwarzin-Copeland, Alexandra K." userId="1d9693fb-87c5-4e84-8e8b-8e0d09bd8a1b" providerId="ADAL" clId="{F5BC5AA1-99BD-41A8-9626-1B4E24AF36CE}" dt="2023-04-24T23:03:27.972" v="6759" actId="20577"/>
        <pc:sldMkLst>
          <pc:docMk/>
          <pc:sldMk cId="151147474" sldId="270"/>
        </pc:sldMkLst>
        <pc:spChg chg="mod">
          <ac:chgData name="Schwarzin-Copeland, Alexandra K." userId="1d9693fb-87c5-4e84-8e8b-8e0d09bd8a1b" providerId="ADAL" clId="{F5BC5AA1-99BD-41A8-9626-1B4E24AF36CE}" dt="2023-04-24T23:03:27.972" v="6759" actId="20577"/>
          <ac:spMkLst>
            <pc:docMk/>
            <pc:sldMk cId="151147474" sldId="270"/>
            <ac:spMk id="7" creationId="{72CC3EF0-F13E-468D-8198-2FFABAAB8360}"/>
          </ac:spMkLst>
        </pc:spChg>
        <pc:spChg chg="mod">
          <ac:chgData name="Schwarzin-Copeland, Alexandra K." userId="1d9693fb-87c5-4e84-8e8b-8e0d09bd8a1b" providerId="ADAL" clId="{F5BC5AA1-99BD-41A8-9626-1B4E24AF36CE}" dt="2023-04-12T21:37:11.825" v="1652" actId="27636"/>
          <ac:spMkLst>
            <pc:docMk/>
            <pc:sldMk cId="151147474" sldId="270"/>
            <ac:spMk id="9" creationId="{EC401CC4-711A-4213-A098-6A62651D89A1}"/>
          </ac:spMkLst>
        </pc:spChg>
        <pc:spChg chg="mod">
          <ac:chgData name="Schwarzin-Copeland, Alexandra K." userId="1d9693fb-87c5-4e84-8e8b-8e0d09bd8a1b" providerId="ADAL" clId="{F5BC5AA1-99BD-41A8-9626-1B4E24AF36CE}" dt="2023-04-12T21:33:52.701" v="1170" actId="20577"/>
          <ac:spMkLst>
            <pc:docMk/>
            <pc:sldMk cId="151147474" sldId="270"/>
            <ac:spMk id="10" creationId="{97F6AE95-B6EE-4C2B-8982-2E15916B0281}"/>
          </ac:spMkLst>
        </pc:spChg>
        <pc:spChg chg="mod">
          <ac:chgData name="Schwarzin-Copeland, Alexandra K." userId="1d9693fb-87c5-4e84-8e8b-8e0d09bd8a1b" providerId="ADAL" clId="{F5BC5AA1-99BD-41A8-9626-1B4E24AF36CE}" dt="2023-04-12T21:38:22.011" v="1730" actId="20577"/>
          <ac:spMkLst>
            <pc:docMk/>
            <pc:sldMk cId="151147474" sldId="270"/>
            <ac:spMk id="11" creationId="{5F5CF3C2-A35B-4374-871A-C68ACFAD473F}"/>
          </ac:spMkLst>
        </pc:spChg>
      </pc:sldChg>
      <pc:sldChg chg="modSp mod">
        <pc:chgData name="Schwarzin-Copeland, Alexandra K." userId="1d9693fb-87c5-4e84-8e8b-8e0d09bd8a1b" providerId="ADAL" clId="{F5BC5AA1-99BD-41A8-9626-1B4E24AF36CE}" dt="2023-04-12T21:28:14.445" v="559"/>
        <pc:sldMkLst>
          <pc:docMk/>
          <pc:sldMk cId="1293373045" sldId="271"/>
        </pc:sldMkLst>
        <pc:graphicFrameChg chg="mod modGraphic">
          <ac:chgData name="Schwarzin-Copeland, Alexandra K." userId="1d9693fb-87c5-4e84-8e8b-8e0d09bd8a1b" providerId="ADAL" clId="{F5BC5AA1-99BD-41A8-9626-1B4E24AF36CE}" dt="2023-04-12T21:28:14.445" v="559"/>
          <ac:graphicFrameMkLst>
            <pc:docMk/>
            <pc:sldMk cId="1293373045" sldId="271"/>
            <ac:graphicFrameMk id="11" creationId="{CD6565CB-45A4-465A-A747-D83A67D20561}"/>
          </ac:graphicFrameMkLst>
        </pc:graphicFrameChg>
      </pc:sldChg>
      <pc:sldChg chg="del">
        <pc:chgData name="Schwarzin-Copeland, Alexandra K." userId="1d9693fb-87c5-4e84-8e8b-8e0d09bd8a1b" providerId="ADAL" clId="{F5BC5AA1-99BD-41A8-9626-1B4E24AF36CE}" dt="2023-04-12T21:39:58.382" v="1817" actId="2696"/>
        <pc:sldMkLst>
          <pc:docMk/>
          <pc:sldMk cId="2822882111" sldId="276"/>
        </pc:sldMkLst>
      </pc:sldChg>
      <pc:sldChg chg="modSp mod">
        <pc:chgData name="Schwarzin-Copeland, Alexandra K." userId="1d9693fb-87c5-4e84-8e8b-8e0d09bd8a1b" providerId="ADAL" clId="{F5BC5AA1-99BD-41A8-9626-1B4E24AF36CE}" dt="2023-04-24T23:01:23.316" v="6704" actId="122"/>
        <pc:sldMkLst>
          <pc:docMk/>
          <pc:sldMk cId="2497512844" sldId="279"/>
        </pc:sldMkLst>
        <pc:graphicFrameChg chg="mod modGraphic">
          <ac:chgData name="Schwarzin-Copeland, Alexandra K." userId="1d9693fb-87c5-4e84-8e8b-8e0d09bd8a1b" providerId="ADAL" clId="{F5BC5AA1-99BD-41A8-9626-1B4E24AF36CE}" dt="2023-04-24T23:01:23.316" v="6704" actId="122"/>
          <ac:graphicFrameMkLst>
            <pc:docMk/>
            <pc:sldMk cId="2497512844" sldId="279"/>
            <ac:graphicFrameMk id="10" creationId="{9776A932-6ABB-47FE-9460-F331784DC9D5}"/>
          </ac:graphicFrameMkLst>
        </pc:graphicFrameChg>
      </pc:sldChg>
      <pc:sldChg chg="modSp mod modNotesTx">
        <pc:chgData name="Schwarzin-Copeland, Alexandra K." userId="1d9693fb-87c5-4e84-8e8b-8e0d09bd8a1b" providerId="ADAL" clId="{F5BC5AA1-99BD-41A8-9626-1B4E24AF36CE}" dt="2023-04-24T22:48:03.787" v="4760" actId="20577"/>
        <pc:sldMkLst>
          <pc:docMk/>
          <pc:sldMk cId="2667318545" sldId="284"/>
        </pc:sldMkLst>
        <pc:spChg chg="mod">
          <ac:chgData name="Schwarzin-Copeland, Alexandra K." userId="1d9693fb-87c5-4e84-8e8b-8e0d09bd8a1b" providerId="ADAL" clId="{F5BC5AA1-99BD-41A8-9626-1B4E24AF36CE}" dt="2023-04-24T22:48:03.787" v="4760" actId="20577"/>
          <ac:spMkLst>
            <pc:docMk/>
            <pc:sldMk cId="2667318545" sldId="284"/>
            <ac:spMk id="10" creationId="{40FC70B0-5D08-4BDC-852E-3FD7214DA9BD}"/>
          </ac:spMkLst>
        </pc:spChg>
        <pc:spChg chg="mod">
          <ac:chgData name="Schwarzin-Copeland, Alexandra K." userId="1d9693fb-87c5-4e84-8e8b-8e0d09bd8a1b" providerId="ADAL" clId="{F5BC5AA1-99BD-41A8-9626-1B4E24AF36CE}" dt="2023-04-24T22:42:39.890" v="4530" actId="1076"/>
          <ac:spMkLst>
            <pc:docMk/>
            <pc:sldMk cId="2667318545" sldId="284"/>
            <ac:spMk id="28" creationId="{7810A56D-FB7B-429D-835B-7A0CD7BCB96A}"/>
          </ac:spMkLst>
        </pc:spChg>
        <pc:spChg chg="mod">
          <ac:chgData name="Schwarzin-Copeland, Alexandra K." userId="1d9693fb-87c5-4e84-8e8b-8e0d09bd8a1b" providerId="ADAL" clId="{F5BC5AA1-99BD-41A8-9626-1B4E24AF36CE}" dt="2023-04-24T22:43:52.116" v="4542" actId="1076"/>
          <ac:spMkLst>
            <pc:docMk/>
            <pc:sldMk cId="2667318545" sldId="284"/>
            <ac:spMk id="29" creationId="{9C6EFB52-3349-4B07-BB85-12C3EA673CEA}"/>
          </ac:spMkLst>
        </pc:spChg>
        <pc:spChg chg="mod">
          <ac:chgData name="Schwarzin-Copeland, Alexandra K." userId="1d9693fb-87c5-4e84-8e8b-8e0d09bd8a1b" providerId="ADAL" clId="{F5BC5AA1-99BD-41A8-9626-1B4E24AF36CE}" dt="2023-04-24T22:43:46.476" v="4541" actId="1076"/>
          <ac:spMkLst>
            <pc:docMk/>
            <pc:sldMk cId="2667318545" sldId="284"/>
            <ac:spMk id="30" creationId="{88F8C9F3-7615-45BF-B785-33C277085718}"/>
          </ac:spMkLst>
        </pc:spChg>
        <pc:spChg chg="mod">
          <ac:chgData name="Schwarzin-Copeland, Alexandra K." userId="1d9693fb-87c5-4e84-8e8b-8e0d09bd8a1b" providerId="ADAL" clId="{F5BC5AA1-99BD-41A8-9626-1B4E24AF36CE}" dt="2023-04-24T22:42:45.499" v="4531" actId="1076"/>
          <ac:spMkLst>
            <pc:docMk/>
            <pc:sldMk cId="2667318545" sldId="284"/>
            <ac:spMk id="31" creationId="{B15A1DA1-0781-4F05-ADA9-ADBE27A12E44}"/>
          </ac:spMkLst>
        </pc:spChg>
      </pc:sldChg>
      <pc:sldChg chg="ord">
        <pc:chgData name="Schwarzin-Copeland, Alexandra K." userId="1d9693fb-87c5-4e84-8e8b-8e0d09bd8a1b" providerId="ADAL" clId="{F5BC5AA1-99BD-41A8-9626-1B4E24AF36CE}" dt="2023-04-24T22:38:35.836" v="4370"/>
        <pc:sldMkLst>
          <pc:docMk/>
          <pc:sldMk cId="2517157267" sldId="291"/>
        </pc:sldMkLst>
      </pc:sldChg>
      <pc:sldChg chg="del">
        <pc:chgData name="Schwarzin-Copeland, Alexandra K." userId="1d9693fb-87c5-4e84-8e8b-8e0d09bd8a1b" providerId="ADAL" clId="{F5BC5AA1-99BD-41A8-9626-1B4E24AF36CE}" dt="2023-04-12T21:40:02.855" v="1818" actId="2696"/>
        <pc:sldMkLst>
          <pc:docMk/>
          <pc:sldMk cId="3846105816" sldId="292"/>
        </pc:sldMkLst>
      </pc:sldChg>
      <pc:sldChg chg="modSp mod">
        <pc:chgData name="Schwarzin-Copeland, Alexandra K." userId="1d9693fb-87c5-4e84-8e8b-8e0d09bd8a1b" providerId="ADAL" clId="{F5BC5AA1-99BD-41A8-9626-1B4E24AF36CE}" dt="2023-04-24T23:03:08.053" v="6755" actId="1076"/>
        <pc:sldMkLst>
          <pc:docMk/>
          <pc:sldMk cId="189226817" sldId="293"/>
        </pc:sldMkLst>
        <pc:spChg chg="mod">
          <ac:chgData name="Schwarzin-Copeland, Alexandra K." userId="1d9693fb-87c5-4e84-8e8b-8e0d09bd8a1b" providerId="ADAL" clId="{F5BC5AA1-99BD-41A8-9626-1B4E24AF36CE}" dt="2023-04-24T23:03:00.798" v="6754" actId="27636"/>
          <ac:spMkLst>
            <pc:docMk/>
            <pc:sldMk cId="189226817" sldId="293"/>
            <ac:spMk id="2" creationId="{5AFBA4CA-B1A0-2A14-DE04-178FA297C110}"/>
          </ac:spMkLst>
        </pc:spChg>
        <pc:spChg chg="mod">
          <ac:chgData name="Schwarzin-Copeland, Alexandra K." userId="1d9693fb-87c5-4e84-8e8b-8e0d09bd8a1b" providerId="ADAL" clId="{F5BC5AA1-99BD-41A8-9626-1B4E24AF36CE}" dt="2023-04-24T23:03:08.053" v="6755" actId="1076"/>
          <ac:spMkLst>
            <pc:docMk/>
            <pc:sldMk cId="189226817" sldId="293"/>
            <ac:spMk id="3" creationId="{95AFDB39-6370-98D5-59CC-CFA8A78D175C}"/>
          </ac:spMkLst>
        </pc:spChg>
      </pc:sldChg>
      <pc:sldChg chg="modSp mod">
        <pc:chgData name="Schwarzin-Copeland, Alexandra K." userId="1d9693fb-87c5-4e84-8e8b-8e0d09bd8a1b" providerId="ADAL" clId="{F5BC5AA1-99BD-41A8-9626-1B4E24AF36CE}" dt="2023-04-24T23:03:20.438" v="6757" actId="20577"/>
        <pc:sldMkLst>
          <pc:docMk/>
          <pc:sldMk cId="1552165789" sldId="294"/>
        </pc:sldMkLst>
        <pc:spChg chg="mod">
          <ac:chgData name="Schwarzin-Copeland, Alexandra K." userId="1d9693fb-87c5-4e84-8e8b-8e0d09bd8a1b" providerId="ADAL" clId="{F5BC5AA1-99BD-41A8-9626-1B4E24AF36CE}" dt="2023-04-24T23:03:20.438" v="6757" actId="20577"/>
          <ac:spMkLst>
            <pc:docMk/>
            <pc:sldMk cId="1552165789" sldId="294"/>
            <ac:spMk id="7" creationId="{72CC3EF0-F13E-468D-8198-2FFABAAB8360}"/>
          </ac:spMkLst>
        </pc:spChg>
        <pc:spChg chg="mod">
          <ac:chgData name="Schwarzin-Copeland, Alexandra K." userId="1d9693fb-87c5-4e84-8e8b-8e0d09bd8a1b" providerId="ADAL" clId="{F5BC5AA1-99BD-41A8-9626-1B4E24AF36CE}" dt="2023-04-12T21:31:57.529" v="1125" actId="5793"/>
          <ac:spMkLst>
            <pc:docMk/>
            <pc:sldMk cId="1552165789" sldId="294"/>
            <ac:spMk id="9" creationId="{EC401CC4-711A-4213-A098-6A62651D89A1}"/>
          </ac:spMkLst>
        </pc:spChg>
        <pc:spChg chg="mod">
          <ac:chgData name="Schwarzin-Copeland, Alexandra K." userId="1d9693fb-87c5-4e84-8e8b-8e0d09bd8a1b" providerId="ADAL" clId="{F5BC5AA1-99BD-41A8-9626-1B4E24AF36CE}" dt="2023-04-12T21:29:34.606" v="776" actId="20577"/>
          <ac:spMkLst>
            <pc:docMk/>
            <pc:sldMk cId="1552165789" sldId="294"/>
            <ac:spMk id="11" creationId="{5F5CF3C2-A35B-4374-871A-C68ACFAD473F}"/>
          </ac:spMkLst>
        </pc:spChg>
      </pc:sldChg>
      <pc:sldChg chg="modSp del mod">
        <pc:chgData name="Schwarzin-Copeland, Alexandra K." userId="1d9693fb-87c5-4e84-8e8b-8e0d09bd8a1b" providerId="ADAL" clId="{F5BC5AA1-99BD-41A8-9626-1B4E24AF36CE}" dt="2023-04-24T18:22:39.631" v="2709" actId="2696"/>
        <pc:sldMkLst>
          <pc:docMk/>
          <pc:sldMk cId="4137992140" sldId="295"/>
        </pc:sldMkLst>
        <pc:spChg chg="mod">
          <ac:chgData name="Schwarzin-Copeland, Alexandra K." userId="1d9693fb-87c5-4e84-8e8b-8e0d09bd8a1b" providerId="ADAL" clId="{F5BC5AA1-99BD-41A8-9626-1B4E24AF36CE}" dt="2023-04-12T21:38:39.488" v="1731" actId="20577"/>
          <ac:spMkLst>
            <pc:docMk/>
            <pc:sldMk cId="4137992140" sldId="295"/>
            <ac:spMk id="3" creationId="{AC7D667D-ADC6-0104-D5B4-936B1568D83A}"/>
          </ac:spMkLst>
        </pc:spChg>
      </pc:sldChg>
      <pc:sldChg chg="del">
        <pc:chgData name="Schwarzin-Copeland, Alexandra K." userId="1d9693fb-87c5-4e84-8e8b-8e0d09bd8a1b" providerId="ADAL" clId="{F5BC5AA1-99BD-41A8-9626-1B4E24AF36CE}" dt="2023-04-24T18:22:41.538" v="2710" actId="2696"/>
        <pc:sldMkLst>
          <pc:docMk/>
          <pc:sldMk cId="1980332424" sldId="296"/>
        </pc:sldMkLst>
      </pc:sldChg>
      <pc:sldChg chg="modSp mod">
        <pc:chgData name="Schwarzin-Copeland, Alexandra K." userId="1d9693fb-87c5-4e84-8e8b-8e0d09bd8a1b" providerId="ADAL" clId="{F5BC5AA1-99BD-41A8-9626-1B4E24AF36CE}" dt="2023-04-24T23:03:31.958" v="6761" actId="20577"/>
        <pc:sldMkLst>
          <pc:docMk/>
          <pc:sldMk cId="1524028187" sldId="297"/>
        </pc:sldMkLst>
        <pc:spChg chg="mod">
          <ac:chgData name="Schwarzin-Copeland, Alexandra K." userId="1d9693fb-87c5-4e84-8e8b-8e0d09bd8a1b" providerId="ADAL" clId="{F5BC5AA1-99BD-41A8-9626-1B4E24AF36CE}" dt="2023-04-24T23:03:31.958" v="6761" actId="20577"/>
          <ac:spMkLst>
            <pc:docMk/>
            <pc:sldMk cId="1524028187" sldId="297"/>
            <ac:spMk id="2" creationId="{6AD883D1-0DBA-AE80-7C13-1ACD1D7D2C09}"/>
          </ac:spMkLst>
        </pc:spChg>
        <pc:spChg chg="mod">
          <ac:chgData name="Schwarzin-Copeland, Alexandra K." userId="1d9693fb-87c5-4e84-8e8b-8e0d09bd8a1b" providerId="ADAL" clId="{F5BC5AA1-99BD-41A8-9626-1B4E24AF36CE}" dt="2023-04-12T21:39:40.856" v="1816" actId="114"/>
          <ac:spMkLst>
            <pc:docMk/>
            <pc:sldMk cId="1524028187" sldId="297"/>
            <ac:spMk id="3" creationId="{AC7D667D-ADC6-0104-D5B4-936B1568D83A}"/>
          </ac:spMkLst>
        </pc:spChg>
      </pc:sldChg>
      <pc:sldChg chg="modSp">
        <pc:chgData name="Schwarzin-Copeland, Alexandra K." userId="1d9693fb-87c5-4e84-8e8b-8e0d09bd8a1b" providerId="ADAL" clId="{F5BC5AA1-99BD-41A8-9626-1B4E24AF36CE}" dt="2023-04-12T21:40:21.737" v="1819" actId="115"/>
        <pc:sldMkLst>
          <pc:docMk/>
          <pc:sldMk cId="2584545491" sldId="298"/>
        </pc:sldMkLst>
        <pc:graphicFrameChg chg="mod">
          <ac:chgData name="Schwarzin-Copeland, Alexandra K." userId="1d9693fb-87c5-4e84-8e8b-8e0d09bd8a1b" providerId="ADAL" clId="{F5BC5AA1-99BD-41A8-9626-1B4E24AF36CE}" dt="2023-04-12T21:40:21.737" v="1819" actId="115"/>
          <ac:graphicFrameMkLst>
            <pc:docMk/>
            <pc:sldMk cId="2584545491" sldId="298"/>
            <ac:graphicFrameMk id="4" creationId="{18296C52-1DF8-6819-7927-69C01CF4DE0B}"/>
          </ac:graphicFrameMkLst>
        </pc:graphicFrameChg>
      </pc:sldChg>
      <pc:sldChg chg="del">
        <pc:chgData name="Schwarzin-Copeland, Alexandra K." userId="1d9693fb-87c5-4e84-8e8b-8e0d09bd8a1b" providerId="ADAL" clId="{F5BC5AA1-99BD-41A8-9626-1B4E24AF36CE}" dt="2023-04-24T18:28:08.603" v="2711" actId="2696"/>
        <pc:sldMkLst>
          <pc:docMk/>
          <pc:sldMk cId="279982947" sldId="300"/>
        </pc:sldMkLst>
      </pc:sldChg>
      <pc:sldChg chg="modSp mod">
        <pc:chgData name="Schwarzin-Copeland, Alexandra K." userId="1d9693fb-87c5-4e84-8e8b-8e0d09bd8a1b" providerId="ADAL" clId="{F5BC5AA1-99BD-41A8-9626-1B4E24AF36CE}" dt="2023-04-12T21:42:41.709" v="1974" actId="20577"/>
        <pc:sldMkLst>
          <pc:docMk/>
          <pc:sldMk cId="1207029946" sldId="301"/>
        </pc:sldMkLst>
        <pc:spChg chg="mod">
          <ac:chgData name="Schwarzin-Copeland, Alexandra K." userId="1d9693fb-87c5-4e84-8e8b-8e0d09bd8a1b" providerId="ADAL" clId="{F5BC5AA1-99BD-41A8-9626-1B4E24AF36CE}" dt="2023-04-12T21:42:41.709" v="1974" actId="20577"/>
          <ac:spMkLst>
            <pc:docMk/>
            <pc:sldMk cId="1207029946" sldId="301"/>
            <ac:spMk id="3" creationId="{98825038-A689-C35E-05B2-629C6871CA79}"/>
          </ac:spMkLst>
        </pc:spChg>
      </pc:sldChg>
      <pc:sldChg chg="del">
        <pc:chgData name="Schwarzin-Copeland, Alexandra K." userId="1d9693fb-87c5-4e84-8e8b-8e0d09bd8a1b" providerId="ADAL" clId="{F5BC5AA1-99BD-41A8-9626-1B4E24AF36CE}" dt="2023-04-24T19:05:08.708" v="2748" actId="2696"/>
        <pc:sldMkLst>
          <pc:docMk/>
          <pc:sldMk cId="3804921289" sldId="303"/>
        </pc:sldMkLst>
      </pc:sldChg>
      <pc:sldChg chg="del">
        <pc:chgData name="Schwarzin-Copeland, Alexandra K." userId="1d9693fb-87c5-4e84-8e8b-8e0d09bd8a1b" providerId="ADAL" clId="{F5BC5AA1-99BD-41A8-9626-1B4E24AF36CE}" dt="2023-04-24T19:05:10.939" v="2749" actId="2696"/>
        <pc:sldMkLst>
          <pc:docMk/>
          <pc:sldMk cId="3204203071" sldId="304"/>
        </pc:sldMkLst>
      </pc:sldChg>
      <pc:sldChg chg="modSp mod">
        <pc:chgData name="Schwarzin-Copeland, Alexandra K." userId="1d9693fb-87c5-4e84-8e8b-8e0d09bd8a1b" providerId="ADAL" clId="{F5BC5AA1-99BD-41A8-9626-1B4E24AF36CE}" dt="2023-04-24T23:05:11.360" v="6921" actId="20577"/>
        <pc:sldMkLst>
          <pc:docMk/>
          <pc:sldMk cId="2043315104" sldId="305"/>
        </pc:sldMkLst>
        <pc:spChg chg="mod">
          <ac:chgData name="Schwarzin-Copeland, Alexandra K." userId="1d9693fb-87c5-4e84-8e8b-8e0d09bd8a1b" providerId="ADAL" clId="{F5BC5AA1-99BD-41A8-9626-1B4E24AF36CE}" dt="2023-04-24T23:05:11.360" v="6921" actId="20577"/>
          <ac:spMkLst>
            <pc:docMk/>
            <pc:sldMk cId="2043315104" sldId="305"/>
            <ac:spMk id="2" creationId="{5FBC4AA8-9704-F390-80C4-5E666277AD57}"/>
          </ac:spMkLst>
        </pc:spChg>
      </pc:sldChg>
      <pc:sldChg chg="modSp mod">
        <pc:chgData name="Schwarzin-Copeland, Alexandra K." userId="1d9693fb-87c5-4e84-8e8b-8e0d09bd8a1b" providerId="ADAL" clId="{F5BC5AA1-99BD-41A8-9626-1B4E24AF36CE}" dt="2023-04-24T23:04:27.423" v="6848" actId="20577"/>
        <pc:sldMkLst>
          <pc:docMk/>
          <pc:sldMk cId="2982618620" sldId="307"/>
        </pc:sldMkLst>
        <pc:spChg chg="mod">
          <ac:chgData name="Schwarzin-Copeland, Alexandra K." userId="1d9693fb-87c5-4e84-8e8b-8e0d09bd8a1b" providerId="ADAL" clId="{F5BC5AA1-99BD-41A8-9626-1B4E24AF36CE}" dt="2023-04-24T23:04:27.423" v="6848" actId="20577"/>
          <ac:spMkLst>
            <pc:docMk/>
            <pc:sldMk cId="2982618620" sldId="307"/>
            <ac:spMk id="2" creationId="{6A7499B3-B49E-5ECD-981A-000684301A6E}"/>
          </ac:spMkLst>
        </pc:spChg>
        <pc:spChg chg="mod">
          <ac:chgData name="Schwarzin-Copeland, Alexandra K." userId="1d9693fb-87c5-4e84-8e8b-8e0d09bd8a1b" providerId="ADAL" clId="{F5BC5AA1-99BD-41A8-9626-1B4E24AF36CE}" dt="2023-04-12T21:46:53.938" v="2324" actId="20577"/>
          <ac:spMkLst>
            <pc:docMk/>
            <pc:sldMk cId="2982618620" sldId="307"/>
            <ac:spMk id="3" creationId="{83B905B0-EDBA-1DA2-0DFC-B6CDD9C41B55}"/>
          </ac:spMkLst>
        </pc:spChg>
      </pc:sldChg>
      <pc:sldChg chg="ord">
        <pc:chgData name="Schwarzin-Copeland, Alexandra K." userId="1d9693fb-87c5-4e84-8e8b-8e0d09bd8a1b" providerId="ADAL" clId="{F5BC5AA1-99BD-41A8-9626-1B4E24AF36CE}" dt="2023-04-24T22:38:33.997" v="4368"/>
        <pc:sldMkLst>
          <pc:docMk/>
          <pc:sldMk cId="3045418825" sldId="309"/>
        </pc:sldMkLst>
      </pc:sldChg>
      <pc:sldChg chg="modSp mod">
        <pc:chgData name="Schwarzin-Copeland, Alexandra K." userId="1d9693fb-87c5-4e84-8e8b-8e0d09bd8a1b" providerId="ADAL" clId="{F5BC5AA1-99BD-41A8-9626-1B4E24AF36CE}" dt="2023-04-24T18:37:00.910" v="2744" actId="27636"/>
        <pc:sldMkLst>
          <pc:docMk/>
          <pc:sldMk cId="3154489701" sldId="310"/>
        </pc:sldMkLst>
        <pc:spChg chg="mod">
          <ac:chgData name="Schwarzin-Copeland, Alexandra K." userId="1d9693fb-87c5-4e84-8e8b-8e0d09bd8a1b" providerId="ADAL" clId="{F5BC5AA1-99BD-41A8-9626-1B4E24AF36CE}" dt="2023-04-24T18:36:39.737" v="2719" actId="20577"/>
          <ac:spMkLst>
            <pc:docMk/>
            <pc:sldMk cId="3154489701" sldId="310"/>
            <ac:spMk id="2" creationId="{7F333378-C054-9236-6141-3F3B650E186F}"/>
          </ac:spMkLst>
        </pc:spChg>
        <pc:spChg chg="mod">
          <ac:chgData name="Schwarzin-Copeland, Alexandra K." userId="1d9693fb-87c5-4e84-8e8b-8e0d09bd8a1b" providerId="ADAL" clId="{F5BC5AA1-99BD-41A8-9626-1B4E24AF36CE}" dt="2023-04-24T18:37:00.910" v="2744" actId="27636"/>
          <ac:spMkLst>
            <pc:docMk/>
            <pc:sldMk cId="3154489701" sldId="310"/>
            <ac:spMk id="3" creationId="{9CC1E3BF-1130-7C22-63D6-026DDBEB5E2A}"/>
          </ac:spMkLst>
        </pc:spChg>
      </pc:sldChg>
      <pc:sldChg chg="modSp del mod">
        <pc:chgData name="Schwarzin-Copeland, Alexandra K." userId="1d9693fb-87c5-4e84-8e8b-8e0d09bd8a1b" providerId="ADAL" clId="{F5BC5AA1-99BD-41A8-9626-1B4E24AF36CE}" dt="2023-04-24T18:37:30.982" v="2746" actId="2696"/>
        <pc:sldMkLst>
          <pc:docMk/>
          <pc:sldMk cId="42876415" sldId="311"/>
        </pc:sldMkLst>
        <pc:spChg chg="mod">
          <ac:chgData name="Schwarzin-Copeland, Alexandra K." userId="1d9693fb-87c5-4e84-8e8b-8e0d09bd8a1b" providerId="ADAL" clId="{F5BC5AA1-99BD-41A8-9626-1B4E24AF36CE}" dt="2023-04-12T21:45:35.341" v="2198" actId="20577"/>
          <ac:spMkLst>
            <pc:docMk/>
            <pc:sldMk cId="42876415" sldId="311"/>
            <ac:spMk id="3" creationId="{C1514477-A684-282B-B8B4-87468E14621D}"/>
          </ac:spMkLst>
        </pc:spChg>
      </pc:sldChg>
      <pc:sldChg chg="modSp del mod ord">
        <pc:chgData name="Schwarzin-Copeland, Alexandra K." userId="1d9693fb-87c5-4e84-8e8b-8e0d09bd8a1b" providerId="ADAL" clId="{F5BC5AA1-99BD-41A8-9626-1B4E24AF36CE}" dt="2023-04-24T18:37:07.131" v="2745" actId="2696"/>
        <pc:sldMkLst>
          <pc:docMk/>
          <pc:sldMk cId="4012948484" sldId="312"/>
        </pc:sldMkLst>
        <pc:spChg chg="mod">
          <ac:chgData name="Schwarzin-Copeland, Alexandra K." userId="1d9693fb-87c5-4e84-8e8b-8e0d09bd8a1b" providerId="ADAL" clId="{F5BC5AA1-99BD-41A8-9626-1B4E24AF36CE}" dt="2023-04-24T18:36:43.816" v="2720" actId="21"/>
          <ac:spMkLst>
            <pc:docMk/>
            <pc:sldMk cId="4012948484" sldId="312"/>
            <ac:spMk id="3" creationId="{C1514477-A684-282B-B8B4-87468E14621D}"/>
          </ac:spMkLst>
        </pc:spChg>
      </pc:sldChg>
      <pc:sldChg chg="del">
        <pc:chgData name="Schwarzin-Copeland, Alexandra K." userId="1d9693fb-87c5-4e84-8e8b-8e0d09bd8a1b" providerId="ADAL" clId="{F5BC5AA1-99BD-41A8-9626-1B4E24AF36CE}" dt="2023-04-24T18:37:42.703" v="2747" actId="2696"/>
        <pc:sldMkLst>
          <pc:docMk/>
          <pc:sldMk cId="1073584254" sldId="313"/>
        </pc:sldMkLst>
      </pc:sldChg>
      <pc:sldChg chg="modSp mod">
        <pc:chgData name="Schwarzin-Copeland, Alexandra K." userId="1d9693fb-87c5-4e84-8e8b-8e0d09bd8a1b" providerId="ADAL" clId="{F5BC5AA1-99BD-41A8-9626-1B4E24AF36CE}" dt="2023-04-24T23:04:56.929" v="6901" actId="20577"/>
        <pc:sldMkLst>
          <pc:docMk/>
          <pc:sldMk cId="2414798326" sldId="314"/>
        </pc:sldMkLst>
        <pc:spChg chg="mod">
          <ac:chgData name="Schwarzin-Copeland, Alexandra K." userId="1d9693fb-87c5-4e84-8e8b-8e0d09bd8a1b" providerId="ADAL" clId="{F5BC5AA1-99BD-41A8-9626-1B4E24AF36CE}" dt="2023-04-24T23:04:56.929" v="6901" actId="20577"/>
          <ac:spMkLst>
            <pc:docMk/>
            <pc:sldMk cId="2414798326" sldId="314"/>
            <ac:spMk id="2" creationId="{2E149272-E173-6A86-7E66-4CA48FE6D84F}"/>
          </ac:spMkLst>
        </pc:spChg>
      </pc:sldChg>
      <pc:sldChg chg="modSp mod">
        <pc:chgData name="Schwarzin-Copeland, Alexandra K." userId="1d9693fb-87c5-4e84-8e8b-8e0d09bd8a1b" providerId="ADAL" clId="{F5BC5AA1-99BD-41A8-9626-1B4E24AF36CE}" dt="2023-04-24T23:02:17.619" v="6739" actId="20577"/>
        <pc:sldMkLst>
          <pc:docMk/>
          <pc:sldMk cId="1197090098" sldId="315"/>
        </pc:sldMkLst>
        <pc:spChg chg="mod">
          <ac:chgData name="Schwarzin-Copeland, Alexandra K." userId="1d9693fb-87c5-4e84-8e8b-8e0d09bd8a1b" providerId="ADAL" clId="{F5BC5AA1-99BD-41A8-9626-1B4E24AF36CE}" dt="2023-04-24T23:02:17.619" v="6739" actId="20577"/>
          <ac:spMkLst>
            <pc:docMk/>
            <pc:sldMk cId="1197090098" sldId="315"/>
            <ac:spMk id="2" creationId="{9D19F72A-4E43-6586-7607-9E0627BEFCE2}"/>
          </ac:spMkLst>
        </pc:spChg>
        <pc:spChg chg="mod">
          <ac:chgData name="Schwarzin-Copeland, Alexandra K." userId="1d9693fb-87c5-4e84-8e8b-8e0d09bd8a1b" providerId="ADAL" clId="{F5BC5AA1-99BD-41A8-9626-1B4E24AF36CE}" dt="2023-04-12T21:51:06.993" v="2606" actId="20577"/>
          <ac:spMkLst>
            <pc:docMk/>
            <pc:sldMk cId="1197090098" sldId="315"/>
            <ac:spMk id="3" creationId="{3967F784-5EED-3AEE-6B66-01AC0181B88E}"/>
          </ac:spMkLst>
        </pc:spChg>
      </pc:sldChg>
      <pc:sldChg chg="modSp mod">
        <pc:chgData name="Schwarzin-Copeland, Alexandra K." userId="1d9693fb-87c5-4e84-8e8b-8e0d09bd8a1b" providerId="ADAL" clId="{F5BC5AA1-99BD-41A8-9626-1B4E24AF36CE}" dt="2023-04-24T23:05:30.026" v="6922"/>
        <pc:sldMkLst>
          <pc:docMk/>
          <pc:sldMk cId="3635183788" sldId="316"/>
        </pc:sldMkLst>
        <pc:spChg chg="mod">
          <ac:chgData name="Schwarzin-Copeland, Alexandra K." userId="1d9693fb-87c5-4e84-8e8b-8e0d09bd8a1b" providerId="ADAL" clId="{F5BC5AA1-99BD-41A8-9626-1B4E24AF36CE}" dt="2023-04-24T23:05:30.026" v="6922"/>
          <ac:spMkLst>
            <pc:docMk/>
            <pc:sldMk cId="3635183788" sldId="316"/>
            <ac:spMk id="2" creationId="{B615A54C-B5B3-B544-A59F-61923C3CC6BB}"/>
          </ac:spMkLst>
        </pc:spChg>
        <pc:spChg chg="mod">
          <ac:chgData name="Schwarzin-Copeland, Alexandra K." userId="1d9693fb-87c5-4e84-8e8b-8e0d09bd8a1b" providerId="ADAL" clId="{F5BC5AA1-99BD-41A8-9626-1B4E24AF36CE}" dt="2023-04-24T19:05:51.328" v="2761" actId="6549"/>
          <ac:spMkLst>
            <pc:docMk/>
            <pc:sldMk cId="3635183788" sldId="316"/>
            <ac:spMk id="3" creationId="{BA62502A-6D11-8A9C-A007-A78CDA975F02}"/>
          </ac:spMkLst>
        </pc:spChg>
      </pc:sldChg>
      <pc:sldChg chg="modSp del mod">
        <pc:chgData name="Schwarzin-Copeland, Alexandra K." userId="1d9693fb-87c5-4e84-8e8b-8e0d09bd8a1b" providerId="ADAL" clId="{F5BC5AA1-99BD-41A8-9626-1B4E24AF36CE}" dt="2023-04-24T19:05:55.284" v="2762" actId="2696"/>
        <pc:sldMkLst>
          <pc:docMk/>
          <pc:sldMk cId="1106304419" sldId="317"/>
        </pc:sldMkLst>
        <pc:spChg chg="mod">
          <ac:chgData name="Schwarzin-Copeland, Alexandra K." userId="1d9693fb-87c5-4e84-8e8b-8e0d09bd8a1b" providerId="ADAL" clId="{F5BC5AA1-99BD-41A8-9626-1B4E24AF36CE}" dt="2023-04-24T19:05:28.040" v="2750" actId="21"/>
          <ac:spMkLst>
            <pc:docMk/>
            <pc:sldMk cId="1106304419" sldId="317"/>
            <ac:spMk id="3" creationId="{BA62502A-6D11-8A9C-A007-A78CDA975F02}"/>
          </ac:spMkLst>
        </pc:spChg>
      </pc:sldChg>
      <pc:sldChg chg="modSp mod">
        <pc:chgData name="Schwarzin-Copeland, Alexandra K." userId="1d9693fb-87c5-4e84-8e8b-8e0d09bd8a1b" providerId="ADAL" clId="{F5BC5AA1-99BD-41A8-9626-1B4E24AF36CE}" dt="2023-04-24T23:01:59.132" v="6737" actId="20577"/>
        <pc:sldMkLst>
          <pc:docMk/>
          <pc:sldMk cId="2501495027" sldId="318"/>
        </pc:sldMkLst>
        <pc:spChg chg="mod">
          <ac:chgData name="Schwarzin-Copeland, Alexandra K." userId="1d9693fb-87c5-4e84-8e8b-8e0d09bd8a1b" providerId="ADAL" clId="{F5BC5AA1-99BD-41A8-9626-1B4E24AF36CE}" dt="2023-04-24T23:01:59.132" v="6737" actId="20577"/>
          <ac:spMkLst>
            <pc:docMk/>
            <pc:sldMk cId="2501495027" sldId="318"/>
            <ac:spMk id="2" creationId="{B615A54C-B5B3-B544-A59F-61923C3CC6BB}"/>
          </ac:spMkLst>
        </pc:spChg>
      </pc:sldChg>
      <pc:sldChg chg="modSp mod">
        <pc:chgData name="Schwarzin-Copeland, Alexandra K." userId="1d9693fb-87c5-4e84-8e8b-8e0d09bd8a1b" providerId="ADAL" clId="{F5BC5AA1-99BD-41A8-9626-1B4E24AF36CE}" dt="2023-04-24T23:01:44.491" v="6710" actId="20577"/>
        <pc:sldMkLst>
          <pc:docMk/>
          <pc:sldMk cId="3051462548" sldId="319"/>
        </pc:sldMkLst>
        <pc:spChg chg="mod">
          <ac:chgData name="Schwarzin-Copeland, Alexandra K." userId="1d9693fb-87c5-4e84-8e8b-8e0d09bd8a1b" providerId="ADAL" clId="{F5BC5AA1-99BD-41A8-9626-1B4E24AF36CE}" dt="2023-04-24T23:01:44.491" v="6710" actId="20577"/>
          <ac:spMkLst>
            <pc:docMk/>
            <pc:sldMk cId="3051462548" sldId="319"/>
            <ac:spMk id="2" creationId="{2F695D3F-081B-D7C4-EDAA-E4532C165CDE}"/>
          </ac:spMkLst>
        </pc:spChg>
        <pc:spChg chg="mod">
          <ac:chgData name="Schwarzin-Copeland, Alexandra K." userId="1d9693fb-87c5-4e84-8e8b-8e0d09bd8a1b" providerId="ADAL" clId="{F5BC5AA1-99BD-41A8-9626-1B4E24AF36CE}" dt="2023-04-24T19:58:19.596" v="3608" actId="20577"/>
          <ac:spMkLst>
            <pc:docMk/>
            <pc:sldMk cId="3051462548" sldId="319"/>
            <ac:spMk id="3" creationId="{33CA1853-7BD0-33A3-5229-EAA3EB38FDC2}"/>
          </ac:spMkLst>
        </pc:spChg>
      </pc:sldChg>
      <pc:sldChg chg="del">
        <pc:chgData name="Schwarzin-Copeland, Alexandra K." userId="1d9693fb-87c5-4e84-8e8b-8e0d09bd8a1b" providerId="ADAL" clId="{F5BC5AA1-99BD-41A8-9626-1B4E24AF36CE}" dt="2023-04-24T21:08:33.577" v="3609" actId="2696"/>
        <pc:sldMkLst>
          <pc:docMk/>
          <pc:sldMk cId="2923910241" sldId="320"/>
        </pc:sldMkLst>
      </pc:sldChg>
      <pc:sldChg chg="del">
        <pc:chgData name="Schwarzin-Copeland, Alexandra K." userId="1d9693fb-87c5-4e84-8e8b-8e0d09bd8a1b" providerId="ADAL" clId="{F5BC5AA1-99BD-41A8-9626-1B4E24AF36CE}" dt="2023-04-24T21:08:36.830" v="3610" actId="2696"/>
        <pc:sldMkLst>
          <pc:docMk/>
          <pc:sldMk cId="2409342797" sldId="321"/>
        </pc:sldMkLst>
      </pc:sldChg>
      <pc:sldChg chg="del">
        <pc:chgData name="Schwarzin-Copeland, Alexandra K." userId="1d9693fb-87c5-4e84-8e8b-8e0d09bd8a1b" providerId="ADAL" clId="{F5BC5AA1-99BD-41A8-9626-1B4E24AF36CE}" dt="2023-04-24T21:08:38.863" v="3611" actId="2696"/>
        <pc:sldMkLst>
          <pc:docMk/>
          <pc:sldMk cId="43136952" sldId="322"/>
        </pc:sldMkLst>
      </pc:sldChg>
      <pc:sldChg chg="del">
        <pc:chgData name="Schwarzin-Copeland, Alexandra K." userId="1d9693fb-87c5-4e84-8e8b-8e0d09bd8a1b" providerId="ADAL" clId="{F5BC5AA1-99BD-41A8-9626-1B4E24AF36CE}" dt="2023-04-24T21:08:40.873" v="3612" actId="2696"/>
        <pc:sldMkLst>
          <pc:docMk/>
          <pc:sldMk cId="556449728" sldId="323"/>
        </pc:sldMkLst>
      </pc:sldChg>
      <pc:sldChg chg="del">
        <pc:chgData name="Schwarzin-Copeland, Alexandra K." userId="1d9693fb-87c5-4e84-8e8b-8e0d09bd8a1b" providerId="ADAL" clId="{F5BC5AA1-99BD-41A8-9626-1B4E24AF36CE}" dt="2023-04-24T21:08:42.923" v="3613" actId="2696"/>
        <pc:sldMkLst>
          <pc:docMk/>
          <pc:sldMk cId="2348468369" sldId="324"/>
        </pc:sldMkLst>
      </pc:sldChg>
      <pc:sldChg chg="modSp mod">
        <pc:chgData name="Schwarzin-Copeland, Alexandra K." userId="1d9693fb-87c5-4e84-8e8b-8e0d09bd8a1b" providerId="ADAL" clId="{F5BC5AA1-99BD-41A8-9626-1B4E24AF36CE}" dt="2023-04-24T21:09:04.180" v="3684" actId="20577"/>
        <pc:sldMkLst>
          <pc:docMk/>
          <pc:sldMk cId="4189327983" sldId="325"/>
        </pc:sldMkLst>
        <pc:spChg chg="mod">
          <ac:chgData name="Schwarzin-Copeland, Alexandra K." userId="1d9693fb-87c5-4e84-8e8b-8e0d09bd8a1b" providerId="ADAL" clId="{F5BC5AA1-99BD-41A8-9626-1B4E24AF36CE}" dt="2023-04-24T21:09:04.180" v="3684" actId="20577"/>
          <ac:spMkLst>
            <pc:docMk/>
            <pc:sldMk cId="4189327983" sldId="325"/>
            <ac:spMk id="2" creationId="{7A60E487-4AD9-16F7-79E9-82B5E7CC30AA}"/>
          </ac:spMkLst>
        </pc:spChg>
      </pc:sldChg>
      <pc:sldChg chg="modSp mod">
        <pc:chgData name="Schwarzin-Copeland, Alexandra K." userId="1d9693fb-87c5-4e84-8e8b-8e0d09bd8a1b" providerId="ADAL" clId="{F5BC5AA1-99BD-41A8-9626-1B4E24AF36CE}" dt="2023-04-24T23:01:38.089" v="6708" actId="20577"/>
        <pc:sldMkLst>
          <pc:docMk/>
          <pc:sldMk cId="1286359010" sldId="326"/>
        </pc:sldMkLst>
        <pc:spChg chg="mod">
          <ac:chgData name="Schwarzin-Copeland, Alexandra K." userId="1d9693fb-87c5-4e84-8e8b-8e0d09bd8a1b" providerId="ADAL" clId="{F5BC5AA1-99BD-41A8-9626-1B4E24AF36CE}" dt="2023-04-24T23:01:38.089" v="6708" actId="20577"/>
          <ac:spMkLst>
            <pc:docMk/>
            <pc:sldMk cId="1286359010" sldId="326"/>
            <ac:spMk id="2" creationId="{7A60E487-4AD9-16F7-79E9-82B5E7CC30AA}"/>
          </ac:spMkLst>
        </pc:spChg>
        <pc:spChg chg="mod">
          <ac:chgData name="Schwarzin-Copeland, Alexandra K." userId="1d9693fb-87c5-4e84-8e8b-8e0d09bd8a1b" providerId="ADAL" clId="{F5BC5AA1-99BD-41A8-9626-1B4E24AF36CE}" dt="2023-04-24T21:59:02.821" v="3788" actId="108"/>
          <ac:spMkLst>
            <pc:docMk/>
            <pc:sldMk cId="1286359010" sldId="326"/>
            <ac:spMk id="3" creationId="{2C8D5A95-E0BA-6033-F89C-7BB0703C2661}"/>
          </ac:spMkLst>
        </pc:spChg>
      </pc:sldChg>
      <pc:sldChg chg="del">
        <pc:chgData name="Schwarzin-Copeland, Alexandra K." userId="1d9693fb-87c5-4e84-8e8b-8e0d09bd8a1b" providerId="ADAL" clId="{F5BC5AA1-99BD-41A8-9626-1B4E24AF36CE}" dt="2023-04-24T21:59:13.288" v="3789" actId="2696"/>
        <pc:sldMkLst>
          <pc:docMk/>
          <pc:sldMk cId="4060406433" sldId="327"/>
        </pc:sldMkLst>
      </pc:sldChg>
      <pc:sldChg chg="modSp mod">
        <pc:chgData name="Schwarzin-Copeland, Alexandra K." userId="1d9693fb-87c5-4e84-8e8b-8e0d09bd8a1b" providerId="ADAL" clId="{F5BC5AA1-99BD-41A8-9626-1B4E24AF36CE}" dt="2023-04-24T22:00:42.351" v="3836" actId="20577"/>
        <pc:sldMkLst>
          <pc:docMk/>
          <pc:sldMk cId="795336156" sldId="328"/>
        </pc:sldMkLst>
        <pc:spChg chg="mod">
          <ac:chgData name="Schwarzin-Copeland, Alexandra K." userId="1d9693fb-87c5-4e84-8e8b-8e0d09bd8a1b" providerId="ADAL" clId="{F5BC5AA1-99BD-41A8-9626-1B4E24AF36CE}" dt="2023-04-24T22:00:42.351" v="3836" actId="20577"/>
          <ac:spMkLst>
            <pc:docMk/>
            <pc:sldMk cId="795336156" sldId="328"/>
            <ac:spMk id="2" creationId="{30B00DE4-D761-83DA-53EC-E58712077B6E}"/>
          </ac:spMkLst>
        </pc:spChg>
      </pc:sldChg>
      <pc:sldChg chg="modSp">
        <pc:chgData name="Schwarzin-Copeland, Alexandra K." userId="1d9693fb-87c5-4e84-8e8b-8e0d09bd8a1b" providerId="ADAL" clId="{F5BC5AA1-99BD-41A8-9626-1B4E24AF36CE}" dt="2023-04-12T21:33:04.097" v="1141" actId="20577"/>
        <pc:sldMkLst>
          <pc:docMk/>
          <pc:sldMk cId="44748385" sldId="329"/>
        </pc:sldMkLst>
        <pc:graphicFrameChg chg="mod">
          <ac:chgData name="Schwarzin-Copeland, Alexandra K." userId="1d9693fb-87c5-4e84-8e8b-8e0d09bd8a1b" providerId="ADAL" clId="{F5BC5AA1-99BD-41A8-9626-1B4E24AF36CE}" dt="2023-04-12T21:33:04.097" v="1141" actId="20577"/>
          <ac:graphicFrameMkLst>
            <pc:docMk/>
            <pc:sldMk cId="44748385" sldId="329"/>
            <ac:graphicFrameMk id="4" creationId="{EEE6A9DF-4EA1-34BF-6034-7C1D371EEE11}"/>
          </ac:graphicFrameMkLst>
        </pc:graphicFrameChg>
      </pc:sldChg>
      <pc:sldChg chg="modSp add mod">
        <pc:chgData name="Schwarzin-Copeland, Alexandra K." userId="1d9693fb-87c5-4e84-8e8b-8e0d09bd8a1b" providerId="ADAL" clId="{F5BC5AA1-99BD-41A8-9626-1B4E24AF36CE}" dt="2023-04-24T22:55:25.999" v="5789" actId="14100"/>
        <pc:sldMkLst>
          <pc:docMk/>
          <pc:sldMk cId="2478919679" sldId="330"/>
        </pc:sldMkLst>
        <pc:spChg chg="mod">
          <ac:chgData name="Schwarzin-Copeland, Alexandra K." userId="1d9693fb-87c5-4e84-8e8b-8e0d09bd8a1b" providerId="ADAL" clId="{F5BC5AA1-99BD-41A8-9626-1B4E24AF36CE}" dt="2023-04-24T22:48:56.021" v="4793" actId="20577"/>
          <ac:spMkLst>
            <pc:docMk/>
            <pc:sldMk cId="2478919679" sldId="330"/>
            <ac:spMk id="2" creationId="{30B00DE4-D761-83DA-53EC-E58712077B6E}"/>
          </ac:spMkLst>
        </pc:spChg>
        <pc:spChg chg="mod">
          <ac:chgData name="Schwarzin-Copeland, Alexandra K." userId="1d9693fb-87c5-4e84-8e8b-8e0d09bd8a1b" providerId="ADAL" clId="{F5BC5AA1-99BD-41A8-9626-1B4E24AF36CE}" dt="2023-04-24T22:55:25.999" v="5789" actId="14100"/>
          <ac:spMkLst>
            <pc:docMk/>
            <pc:sldMk cId="2478919679" sldId="330"/>
            <ac:spMk id="3" creationId="{080C8874-C9AA-705D-6739-505667D3D35A}"/>
          </ac:spMkLst>
        </pc:spChg>
      </pc:sldChg>
      <pc:sldChg chg="modSp add mod">
        <pc:chgData name="Schwarzin-Copeland, Alexandra K." userId="1d9693fb-87c5-4e84-8e8b-8e0d09bd8a1b" providerId="ADAL" clId="{F5BC5AA1-99BD-41A8-9626-1B4E24AF36CE}" dt="2023-04-24T23:01:12.054" v="6701" actId="20577"/>
        <pc:sldMkLst>
          <pc:docMk/>
          <pc:sldMk cId="2841185628" sldId="331"/>
        </pc:sldMkLst>
        <pc:spChg chg="mod">
          <ac:chgData name="Schwarzin-Copeland, Alexandra K." userId="1d9693fb-87c5-4e84-8e8b-8e0d09bd8a1b" providerId="ADAL" clId="{F5BC5AA1-99BD-41A8-9626-1B4E24AF36CE}" dt="2023-04-24T22:55:53.313" v="5850" actId="20577"/>
          <ac:spMkLst>
            <pc:docMk/>
            <pc:sldMk cId="2841185628" sldId="331"/>
            <ac:spMk id="2" creationId="{30B00DE4-D761-83DA-53EC-E58712077B6E}"/>
          </ac:spMkLst>
        </pc:spChg>
        <pc:spChg chg="mod">
          <ac:chgData name="Schwarzin-Copeland, Alexandra K." userId="1d9693fb-87c5-4e84-8e8b-8e0d09bd8a1b" providerId="ADAL" clId="{F5BC5AA1-99BD-41A8-9626-1B4E24AF36CE}" dt="2023-04-24T23:01:12.054" v="6701" actId="20577"/>
          <ac:spMkLst>
            <pc:docMk/>
            <pc:sldMk cId="2841185628" sldId="331"/>
            <ac:spMk id="3" creationId="{080C8874-C9AA-705D-6739-505667D3D35A}"/>
          </ac:spMkLst>
        </pc:spChg>
      </pc:sldChg>
      <pc:sldChg chg="modSp add mod">
        <pc:chgData name="Schwarzin-Copeland, Alexandra K." userId="1d9693fb-87c5-4e84-8e8b-8e0d09bd8a1b" providerId="ADAL" clId="{F5BC5AA1-99BD-41A8-9626-1B4E24AF36CE}" dt="2023-04-24T23:06:03.219" v="6946" actId="6549"/>
        <pc:sldMkLst>
          <pc:docMk/>
          <pc:sldMk cId="1610104738" sldId="332"/>
        </pc:sldMkLst>
        <pc:spChg chg="mod">
          <ac:chgData name="Schwarzin-Copeland, Alexandra K." userId="1d9693fb-87c5-4e84-8e8b-8e0d09bd8a1b" providerId="ADAL" clId="{F5BC5AA1-99BD-41A8-9626-1B4E24AF36CE}" dt="2023-04-24T23:05:56.441" v="6945" actId="20577"/>
          <ac:spMkLst>
            <pc:docMk/>
            <pc:sldMk cId="1610104738" sldId="332"/>
            <ac:spMk id="2" creationId="{30B00DE4-D761-83DA-53EC-E58712077B6E}"/>
          </ac:spMkLst>
        </pc:spChg>
        <pc:spChg chg="mod">
          <ac:chgData name="Schwarzin-Copeland, Alexandra K." userId="1d9693fb-87c5-4e84-8e8b-8e0d09bd8a1b" providerId="ADAL" clId="{F5BC5AA1-99BD-41A8-9626-1B4E24AF36CE}" dt="2023-04-24T23:06:03.219" v="6946" actId="6549"/>
          <ac:spMkLst>
            <pc:docMk/>
            <pc:sldMk cId="1610104738" sldId="332"/>
            <ac:spMk id="3" creationId="{080C8874-C9AA-705D-6739-505667D3D35A}"/>
          </ac:spMkLst>
        </pc:spChg>
      </pc:sldChg>
      <pc:sldChg chg="modSp add mod">
        <pc:chgData name="Schwarzin-Copeland, Alexandra K." userId="1d9693fb-87c5-4e84-8e8b-8e0d09bd8a1b" providerId="ADAL" clId="{F5BC5AA1-99BD-41A8-9626-1B4E24AF36CE}" dt="2023-04-24T23:06:12.978" v="6961" actId="20577"/>
        <pc:sldMkLst>
          <pc:docMk/>
          <pc:sldMk cId="2360663566" sldId="333"/>
        </pc:sldMkLst>
        <pc:spChg chg="mod">
          <ac:chgData name="Schwarzin-Copeland, Alexandra K." userId="1d9693fb-87c5-4e84-8e8b-8e0d09bd8a1b" providerId="ADAL" clId="{F5BC5AA1-99BD-41A8-9626-1B4E24AF36CE}" dt="2023-04-24T23:06:12.978" v="6961" actId="20577"/>
          <ac:spMkLst>
            <pc:docMk/>
            <pc:sldMk cId="2360663566" sldId="333"/>
            <ac:spMk id="2" creationId="{30B00DE4-D761-83DA-53EC-E58712077B6E}"/>
          </ac:spMkLst>
        </pc:spChg>
      </pc:sldChg>
      <pc:sldChg chg="modSp add mod">
        <pc:chgData name="Schwarzin-Copeland, Alexandra K." userId="1d9693fb-87c5-4e84-8e8b-8e0d09bd8a1b" providerId="ADAL" clId="{F5BC5AA1-99BD-41A8-9626-1B4E24AF36CE}" dt="2023-04-24T23:06:46.764" v="7044" actId="20577"/>
        <pc:sldMkLst>
          <pc:docMk/>
          <pc:sldMk cId="120011464" sldId="334"/>
        </pc:sldMkLst>
        <pc:spChg chg="mod">
          <ac:chgData name="Schwarzin-Copeland, Alexandra K." userId="1d9693fb-87c5-4e84-8e8b-8e0d09bd8a1b" providerId="ADAL" clId="{F5BC5AA1-99BD-41A8-9626-1B4E24AF36CE}" dt="2023-04-24T23:06:35.747" v="7004" actId="20577"/>
          <ac:spMkLst>
            <pc:docMk/>
            <pc:sldMk cId="120011464" sldId="334"/>
            <ac:spMk id="2" creationId="{30B00DE4-D761-83DA-53EC-E58712077B6E}"/>
          </ac:spMkLst>
        </pc:spChg>
        <pc:spChg chg="mod">
          <ac:chgData name="Schwarzin-Copeland, Alexandra K." userId="1d9693fb-87c5-4e84-8e8b-8e0d09bd8a1b" providerId="ADAL" clId="{F5BC5AA1-99BD-41A8-9626-1B4E24AF36CE}" dt="2023-04-24T23:06:46.764" v="7044" actId="20577"/>
          <ac:spMkLst>
            <pc:docMk/>
            <pc:sldMk cId="120011464" sldId="334"/>
            <ac:spMk id="3" creationId="{080C8874-C9AA-705D-6739-505667D3D35A}"/>
          </ac:spMkLst>
        </pc:spChg>
      </pc:sldChg>
    </pc:docChg>
  </pc:docChgLst>
  <pc:docChgLst>
    <pc:chgData name="Copeland, Alexandra K." userId="1d9693fb-87c5-4e84-8e8b-8e0d09bd8a1b" providerId="ADAL" clId="{B07F38D2-A87A-4AB0-A407-922D80258A3B}"/>
    <pc:docChg chg="custSel addSld modSld">
      <pc:chgData name="Copeland, Alexandra K." userId="1d9693fb-87c5-4e84-8e8b-8e0d09bd8a1b" providerId="ADAL" clId="{B07F38D2-A87A-4AB0-A407-922D80258A3B}" dt="2023-03-09T18:39:37.373" v="839" actId="20577"/>
      <pc:docMkLst>
        <pc:docMk/>
      </pc:docMkLst>
      <pc:sldChg chg="addSp delSp modSp mod">
        <pc:chgData name="Copeland, Alexandra K." userId="1d9693fb-87c5-4e84-8e8b-8e0d09bd8a1b" providerId="ADAL" clId="{B07F38D2-A87A-4AB0-A407-922D80258A3B}" dt="2023-03-09T18:22:01.330" v="0" actId="478"/>
        <pc:sldMkLst>
          <pc:docMk/>
          <pc:sldMk cId="4172296837" sldId="258"/>
        </pc:sldMkLst>
        <pc:spChg chg="add mod">
          <ac:chgData name="Copeland, Alexandra K." userId="1d9693fb-87c5-4e84-8e8b-8e0d09bd8a1b" providerId="ADAL" clId="{B07F38D2-A87A-4AB0-A407-922D80258A3B}" dt="2023-03-09T18:22:01.330" v="0" actId="478"/>
          <ac:spMkLst>
            <pc:docMk/>
            <pc:sldMk cId="4172296837" sldId="258"/>
            <ac:spMk id="4" creationId="{F2EF8C1B-1F98-DA58-1FA7-8BDCA259C014}"/>
          </ac:spMkLst>
        </pc:spChg>
        <pc:picChg chg="del">
          <ac:chgData name="Copeland, Alexandra K." userId="1d9693fb-87c5-4e84-8e8b-8e0d09bd8a1b" providerId="ADAL" clId="{B07F38D2-A87A-4AB0-A407-922D80258A3B}" dt="2023-03-09T18:22:01.330" v="0" actId="478"/>
          <ac:picMkLst>
            <pc:docMk/>
            <pc:sldMk cId="4172296837" sldId="258"/>
            <ac:picMk id="6" creationId="{C7D5F6B1-1228-4C2A-AE2C-950C34054CE4}"/>
          </ac:picMkLst>
        </pc:picChg>
      </pc:sldChg>
      <pc:sldChg chg="modSp mod">
        <pc:chgData name="Copeland, Alexandra K." userId="1d9693fb-87c5-4e84-8e8b-8e0d09bd8a1b" providerId="ADAL" clId="{B07F38D2-A87A-4AB0-A407-922D80258A3B}" dt="2023-03-09T18:39:37.373" v="839" actId="20577"/>
        <pc:sldMkLst>
          <pc:docMk/>
          <pc:sldMk cId="1293373045" sldId="271"/>
        </pc:sldMkLst>
        <pc:graphicFrameChg chg="modGraphic">
          <ac:chgData name="Copeland, Alexandra K." userId="1d9693fb-87c5-4e84-8e8b-8e0d09bd8a1b" providerId="ADAL" clId="{B07F38D2-A87A-4AB0-A407-922D80258A3B}" dt="2023-03-09T18:39:37.373" v="839" actId="20577"/>
          <ac:graphicFrameMkLst>
            <pc:docMk/>
            <pc:sldMk cId="1293373045" sldId="271"/>
            <ac:graphicFrameMk id="11" creationId="{CD6565CB-45A4-465A-A747-D83A67D20561}"/>
          </ac:graphicFrameMkLst>
        </pc:graphicFrameChg>
      </pc:sldChg>
      <pc:sldChg chg="addSp delSp modSp new mod">
        <pc:chgData name="Copeland, Alexandra K." userId="1d9693fb-87c5-4e84-8e8b-8e0d09bd8a1b" providerId="ADAL" clId="{B07F38D2-A87A-4AB0-A407-922D80258A3B}" dt="2023-03-09T18:35:39.080" v="531" actId="20577"/>
        <pc:sldMkLst>
          <pc:docMk/>
          <pc:sldMk cId="44748385" sldId="329"/>
        </pc:sldMkLst>
        <pc:spChg chg="mod">
          <ac:chgData name="Copeland, Alexandra K." userId="1d9693fb-87c5-4e84-8e8b-8e0d09bd8a1b" providerId="ADAL" clId="{B07F38D2-A87A-4AB0-A407-922D80258A3B}" dt="2023-03-09T18:32:44.261" v="251" actId="122"/>
          <ac:spMkLst>
            <pc:docMk/>
            <pc:sldMk cId="44748385" sldId="329"/>
            <ac:spMk id="2" creationId="{9D1E78A2-47C4-739A-EE21-6510E96CC965}"/>
          </ac:spMkLst>
        </pc:spChg>
        <pc:spChg chg="del">
          <ac:chgData name="Copeland, Alexandra K." userId="1d9693fb-87c5-4e84-8e8b-8e0d09bd8a1b" providerId="ADAL" clId="{B07F38D2-A87A-4AB0-A407-922D80258A3B}" dt="2023-03-09T18:33:11.194" v="252" actId="1032"/>
          <ac:spMkLst>
            <pc:docMk/>
            <pc:sldMk cId="44748385" sldId="329"/>
            <ac:spMk id="3" creationId="{ECDAAFFD-FBCA-630B-D6A2-557E4404AD72}"/>
          </ac:spMkLst>
        </pc:spChg>
        <pc:graphicFrameChg chg="add mod modGraphic">
          <ac:chgData name="Copeland, Alexandra K." userId="1d9693fb-87c5-4e84-8e8b-8e0d09bd8a1b" providerId="ADAL" clId="{B07F38D2-A87A-4AB0-A407-922D80258A3B}" dt="2023-03-09T18:35:39.080" v="531" actId="20577"/>
          <ac:graphicFrameMkLst>
            <pc:docMk/>
            <pc:sldMk cId="44748385" sldId="329"/>
            <ac:graphicFrameMk id="4" creationId="{EEE6A9DF-4EA1-34BF-6034-7C1D371EEE11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23AA0E9-8CD0-4A6E-A65E-A06028B83FE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E2408B-C9AB-4665-AC99-B057BD0A43D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748E1AF-6343-46AA-8AEF-4C12F4118850}" type="datetimeFigureOut">
              <a:rPr lang="en-US" smtClean="0"/>
              <a:t>5/11/2023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D1B215-531B-4869-BD98-BD3B1390B1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B53F21-4D67-455D-8074-E9E6EC26FAC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52858E0-3D38-47B7-97D4-4FE08D90D3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14433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A9D2517-63AA-420A-887D-BE60360A8F4D}" type="datetimeFigureOut">
              <a:rPr lang="en-US" noProof="0" smtClean="0"/>
              <a:t>5/11/2023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84ECAD9-32EE-4091-BDA5-6BD15ACC5E58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06618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4ECAD9-32EE-4091-BDA5-6BD15ACC5E58}" type="slidenum">
              <a:rPr lang="en-US" noProof="0" smtClean="0"/>
              <a:t>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159811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Introduction – Hi I’m Alexandra Copeland and I’m current the Records Manager at Bellingham PD. I’ve been in public records for a little under 10 years. That said, please don’t implement any changes based on this presentation without running them past your legal department first.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4ECAD9-32EE-4091-BDA5-6BD15ACC5E58}" type="slidenum">
              <a:rPr lang="en-US" noProof="0" smtClean="0"/>
              <a:t>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7037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We’ll discuss the Yousoufian factors and some of the other items the court has shown a pattern of looking at. I am not an attorney and your best resource for legal input is the Attorney General’s office or your agency’s attorney. </a:t>
            </a:r>
          </a:p>
          <a:p>
            <a:endParaRPr lang="en-US" dirty="0"/>
          </a:p>
          <a:p>
            <a:r>
              <a:rPr lang="en-US" dirty="0"/>
              <a:t>If you are appropriately scoping requests the net effect will be less work for you. It’s a classic example of doing the foot-work up front to avoid lots of heavy lifting later.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4ECAD9-32EE-4091-BDA5-6BD15ACC5E58}" type="slidenum">
              <a:rPr lang="en-US" noProof="0" smtClean="0"/>
              <a:t>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93670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4ECAD9-32EE-4091-BDA5-6BD15ACC5E58}" type="slidenum">
              <a:rPr lang="en-US" noProof="0" smtClean="0"/>
              <a:t>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975861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would a court think reading just this message?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4ECAD9-32EE-4091-BDA5-6BD15ACC5E58}" type="slidenum">
              <a:rPr lang="en-US" noProof="0" smtClean="0"/>
              <a:t>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004044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4ECAD9-32EE-4091-BDA5-6BD15ACC5E58}" type="slidenum">
              <a:rPr lang="en-US" noProof="0" smtClean="0"/>
              <a:t>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800034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4ECAD9-32EE-4091-BDA5-6BD15ACC5E58}" type="slidenum">
              <a:rPr lang="en-US" noProof="0" smtClean="0"/>
              <a:t>13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771288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are things that seem to be considered by the court in the favor of agencies processing requests. Again, run this past your attorney.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4ECAD9-32EE-4091-BDA5-6BD15ACC5E58}" type="slidenum">
              <a:rPr lang="en-US" noProof="0" smtClean="0"/>
              <a:t>14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898901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4ECAD9-32EE-4091-BDA5-6BD15ACC5E58}" type="slidenum">
              <a:rPr lang="en-US" noProof="0" smtClean="0"/>
              <a:t>15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046065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D1D313A2-A4D4-40DF-A0C2-C29F6416852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53CF3-350C-4D19-8A5B-1F430422E039}" type="datetime1">
              <a:rPr lang="en-US" noProof="0" smtClean="0"/>
              <a:t>5/11/2023</a:t>
            </a:fld>
            <a:endParaRPr lang="en-US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2850" y="4508500"/>
            <a:ext cx="5118100" cy="1279652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2850" y="2057400"/>
            <a:ext cx="5118100" cy="1929066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5400" b="1" spc="-5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72700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arallélogramme 14">
            <a:extLst>
              <a:ext uri="{FF2B5EF4-FFF2-40B4-BE49-F238E27FC236}">
                <a16:creationId xmlns:a16="http://schemas.microsoft.com/office/drawing/2014/main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586422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2200" y="786383"/>
            <a:ext cx="3068833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800"/>
            <a:ext cx="5713841" cy="4868609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2200" y="3043050"/>
            <a:ext cx="3068832" cy="2638359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DC51BA7-A5A7-4A7F-A707-DBBDEA7705F3}"/>
              </a:ext>
            </a:extLst>
          </p:cNvPr>
          <p:cNvSpPr/>
          <p:nvPr userDrawn="1"/>
        </p:nvSpPr>
        <p:spPr>
          <a:xfrm>
            <a:off x="0" y="1397000"/>
            <a:ext cx="1036320" cy="132948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23174BA-29D0-4C1A-95C9-5A86FD25E47A}"/>
              </a:ext>
            </a:extLst>
          </p:cNvPr>
          <p:cNvSpPr/>
          <p:nvPr userDrawn="1"/>
        </p:nvSpPr>
        <p:spPr>
          <a:xfrm>
            <a:off x="5458983" y="624142"/>
            <a:ext cx="5713840" cy="1256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Date Placeholder 1">
            <a:extLst>
              <a:ext uri="{FF2B5EF4-FFF2-40B4-BE49-F238E27FC236}">
                <a16:creationId xmlns:a16="http://schemas.microsoft.com/office/drawing/2014/main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F8D36CB-505C-4970-8C1C-D209B16CE791}" type="datetime1">
              <a:rPr lang="en-US" noProof="0" smtClean="0"/>
              <a:t>5/11/2023</a:t>
            </a:fld>
            <a:endParaRPr lang="en-US" noProof="0" dirty="0"/>
          </a:p>
        </p:txBody>
      </p:sp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8C05871B-E916-40A4-B5E3-65C15F5A4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4846321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Footer</a:t>
            </a: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cxnSp>
        <p:nvCxnSpPr>
          <p:cNvPr id="15" name="Connecteur droit 19">
            <a:extLst>
              <a:ext uri="{FF2B5EF4-FFF2-40B4-BE49-F238E27FC236}">
                <a16:creationId xmlns:a16="http://schemas.microsoft.com/office/drawing/2014/main" id="{D84C14C5-D99C-45CD-8001-AC745F4FB49B}"/>
              </a:ext>
            </a:extLst>
          </p:cNvPr>
          <p:cNvCxnSpPr>
            <a:cxnSpLocks/>
          </p:cNvCxnSpPr>
          <p:nvPr userDrawn="1"/>
        </p:nvCxnSpPr>
        <p:spPr>
          <a:xfrm flipH="1">
            <a:off x="1092200" y="6446838"/>
            <a:ext cx="1643438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9">
            <a:extLst>
              <a:ext uri="{FF2B5EF4-FFF2-40B4-BE49-F238E27FC236}">
                <a16:creationId xmlns:a16="http://schemas.microsoft.com/office/drawing/2014/main" id="{019842DD-D0AB-4E35-9AB2-7DBB6E266120}"/>
              </a:ext>
            </a:extLst>
          </p:cNvPr>
          <p:cNvCxnSpPr>
            <a:cxnSpLocks/>
          </p:cNvCxnSpPr>
          <p:nvPr userDrawn="1"/>
        </p:nvCxnSpPr>
        <p:spPr>
          <a:xfrm flipH="1">
            <a:off x="8420100" y="6429376"/>
            <a:ext cx="1000462" cy="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9">
            <a:extLst>
              <a:ext uri="{FF2B5EF4-FFF2-40B4-BE49-F238E27FC236}">
                <a16:creationId xmlns:a16="http://schemas.microsoft.com/office/drawing/2014/main" id="{832851A7-B301-4616-9843-9A0D06646DFD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0765675" y="6446838"/>
            <a:ext cx="407258" cy="635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9208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D87E2-1777-42A2-95B6-9FD7F44DB34A}" type="datetime1">
              <a:rPr lang="en-US" smtClean="0"/>
              <a:t>5/11/2023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50827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arallélogramme 14">
            <a:extLst>
              <a:ext uri="{FF2B5EF4-FFF2-40B4-BE49-F238E27FC236}">
                <a16:creationId xmlns:a16="http://schemas.microsoft.com/office/drawing/2014/main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586422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497808"/>
            <a:ext cx="5713841" cy="4868609"/>
          </a:xfrm>
        </p:spPr>
        <p:txBody>
          <a:bodyPr anchor="ctr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DC51BA7-A5A7-4A7F-A707-DBBDEA7705F3}"/>
              </a:ext>
            </a:extLst>
          </p:cNvPr>
          <p:cNvSpPr/>
          <p:nvPr userDrawn="1"/>
        </p:nvSpPr>
        <p:spPr>
          <a:xfrm>
            <a:off x="0" y="2003424"/>
            <a:ext cx="1036320" cy="185737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23174BA-29D0-4C1A-95C9-5A86FD25E47A}"/>
              </a:ext>
            </a:extLst>
          </p:cNvPr>
          <p:cNvSpPr/>
          <p:nvPr userDrawn="1"/>
        </p:nvSpPr>
        <p:spPr>
          <a:xfrm>
            <a:off x="5458983" y="377398"/>
            <a:ext cx="5713840" cy="1256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Date Placeholder 1">
            <a:extLst>
              <a:ext uri="{FF2B5EF4-FFF2-40B4-BE49-F238E27FC236}">
                <a16:creationId xmlns:a16="http://schemas.microsoft.com/office/drawing/2014/main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1A2674D-3F27-4EC7-9916-F5E25D36A260}" type="datetime1">
              <a:rPr lang="en-US" noProof="0" smtClean="0"/>
              <a:t>5/11/2023</a:t>
            </a:fld>
            <a:endParaRPr lang="en-US" noProof="0" dirty="0"/>
          </a:p>
        </p:txBody>
      </p:sp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8C05871B-E916-40A4-B5E3-65C15F5A4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4846321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Footer</a:t>
            </a: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BC7DA98-7B92-4F45-80F8-1AEF72A601CF}"/>
              </a:ext>
            </a:extLst>
          </p:cNvPr>
          <p:cNvSpPr/>
          <p:nvPr userDrawn="1"/>
        </p:nvSpPr>
        <p:spPr>
          <a:xfrm>
            <a:off x="1078230" y="2003423"/>
            <a:ext cx="3576082" cy="185737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2200" y="1885125"/>
            <a:ext cx="3314700" cy="2093975"/>
          </a:xfrm>
        </p:spPr>
        <p:txBody>
          <a:bodyPr anchor="ctr">
            <a:normAutofit/>
          </a:bodyPr>
          <a:lstStyle>
            <a:lvl1pPr>
              <a:lnSpc>
                <a:spcPct val="90000"/>
              </a:lnSpc>
              <a:defRPr sz="4400" b="1">
                <a:solidFill>
                  <a:srgbClr val="FFFFFF"/>
                </a:solidFill>
                <a:latin typeface="+mn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F96815B-4256-4CE0-9FCF-3A2967CF5792}"/>
              </a:ext>
            </a:extLst>
          </p:cNvPr>
          <p:cNvSpPr/>
          <p:nvPr userDrawn="1"/>
        </p:nvSpPr>
        <p:spPr>
          <a:xfrm>
            <a:off x="1092200" y="993775"/>
            <a:ext cx="1036320" cy="936626"/>
          </a:xfrm>
          <a:prstGeom prst="rect">
            <a:avLst/>
          </a:prstGeom>
          <a:solidFill>
            <a:schemeClr val="tx2">
              <a:lumMod val="20000"/>
              <a:lumOff val="80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812829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4F173117-1383-4956-B947-1EA7A51D0D4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654296" cy="58642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0" name="Parallélogramme 14">
            <a:extLst>
              <a:ext uri="{FF2B5EF4-FFF2-40B4-BE49-F238E27FC236}">
                <a16:creationId xmlns:a16="http://schemas.microsoft.com/office/drawing/2014/main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497808"/>
            <a:ext cx="5713841" cy="4868609"/>
          </a:xfrm>
        </p:spPr>
        <p:txBody>
          <a:bodyPr anchor="ctr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" name="Date Placeholder 1">
            <a:extLst>
              <a:ext uri="{FF2B5EF4-FFF2-40B4-BE49-F238E27FC236}">
                <a16:creationId xmlns:a16="http://schemas.microsoft.com/office/drawing/2014/main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569D7F8-2994-4E07-8155-23129698E0A6}" type="datetime1">
              <a:rPr lang="en-US" noProof="0" smtClean="0"/>
              <a:t>5/11/2023</a:t>
            </a:fld>
            <a:endParaRPr lang="en-US" noProof="0" dirty="0"/>
          </a:p>
        </p:txBody>
      </p:sp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8C05871B-E916-40A4-B5E3-65C15F5A4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4846321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Footer</a:t>
            </a: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2200" y="1885125"/>
            <a:ext cx="3068833" cy="2093975"/>
          </a:xfrm>
        </p:spPr>
        <p:txBody>
          <a:bodyPr anchor="ctr">
            <a:normAutofit/>
          </a:bodyPr>
          <a:lstStyle>
            <a:lvl1pPr>
              <a:lnSpc>
                <a:spcPct val="90000"/>
              </a:lnSpc>
              <a:defRPr sz="4400" b="1" i="0">
                <a:solidFill>
                  <a:srgbClr val="FFFFFF"/>
                </a:solidFill>
                <a:latin typeface="+mn-lt"/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543055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arallélogramme 14">
            <a:extLst>
              <a:ext uri="{FF2B5EF4-FFF2-40B4-BE49-F238E27FC236}">
                <a16:creationId xmlns:a16="http://schemas.microsoft.com/office/drawing/2014/main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22" y="548355"/>
            <a:ext cx="6054846" cy="634336"/>
          </a:xfrm>
        </p:spPr>
        <p:txBody>
          <a:bodyPr anchor="ctr">
            <a:noAutofit/>
          </a:bodyPr>
          <a:lstStyle>
            <a:lvl1pPr>
              <a:lnSpc>
                <a:spcPct val="90000"/>
              </a:lnSpc>
              <a:defRPr sz="3600" b="1" i="0">
                <a:solidFill>
                  <a:srgbClr val="FFFFFF"/>
                </a:solidFill>
                <a:latin typeface="+mn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0833" y="1611313"/>
            <a:ext cx="6072099" cy="3755104"/>
          </a:xfrm>
        </p:spPr>
        <p:txBody>
          <a:bodyPr anchor="t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" name="Date Placeholder 1">
            <a:extLst>
              <a:ext uri="{FF2B5EF4-FFF2-40B4-BE49-F238E27FC236}">
                <a16:creationId xmlns:a16="http://schemas.microsoft.com/office/drawing/2014/main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5A80D1F-E9BD-4AF7-BC83-F1248E805B7A}" type="datetime1">
              <a:rPr lang="en-US" noProof="0" smtClean="0"/>
              <a:t>5/11/2023</a:t>
            </a:fld>
            <a:endParaRPr lang="en-US" noProof="0" dirty="0"/>
          </a:p>
        </p:txBody>
      </p:sp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8C05871B-E916-40A4-B5E3-65C15F5A4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4846321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Footer</a:t>
            </a: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4F173117-1383-4956-B947-1EA7A51D0D4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654296" cy="58642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510465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4F173117-1383-4956-B947-1EA7A51D0D4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541486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0" name="Parallélogramme 14">
            <a:extLst>
              <a:ext uri="{FF2B5EF4-FFF2-40B4-BE49-F238E27FC236}">
                <a16:creationId xmlns:a16="http://schemas.microsoft.com/office/drawing/2014/main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8577" y="880375"/>
            <a:ext cx="6054846" cy="634336"/>
          </a:xfrm>
        </p:spPr>
        <p:txBody>
          <a:bodyPr anchor="ctr">
            <a:noAutofit/>
          </a:bodyPr>
          <a:lstStyle>
            <a:lvl1pPr algn="ctr">
              <a:lnSpc>
                <a:spcPct val="90000"/>
              </a:lnSpc>
              <a:defRPr sz="3600" b="1" i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2" name="Date Placeholder 1">
            <a:extLst>
              <a:ext uri="{FF2B5EF4-FFF2-40B4-BE49-F238E27FC236}">
                <a16:creationId xmlns:a16="http://schemas.microsoft.com/office/drawing/2014/main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E855465-1CF1-49FA-B653-1BE89FA47930}" type="datetime1">
              <a:rPr lang="en-US" noProof="0" smtClean="0"/>
              <a:t>5/11/2023</a:t>
            </a:fld>
            <a:endParaRPr lang="en-US" noProof="0" dirty="0"/>
          </a:p>
        </p:txBody>
      </p:sp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8C05871B-E916-40A4-B5E3-65C15F5A4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4846321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Footer</a:t>
            </a: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F446475-024F-4C71-99D3-501468ACAD11}"/>
              </a:ext>
            </a:extLst>
          </p:cNvPr>
          <p:cNvSpPr/>
          <p:nvPr userDrawn="1"/>
        </p:nvSpPr>
        <p:spPr>
          <a:xfrm>
            <a:off x="5577840" y="0"/>
            <a:ext cx="1036320" cy="685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676028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arallélogramme 14">
            <a:extLst>
              <a:ext uri="{FF2B5EF4-FFF2-40B4-BE49-F238E27FC236}">
                <a16:creationId xmlns:a16="http://schemas.microsoft.com/office/drawing/2014/main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48F6D61-9E88-4632-A0A8-CB2E0CC5DEAF}"/>
              </a:ext>
            </a:extLst>
          </p:cNvPr>
          <p:cNvSpPr/>
          <p:nvPr userDrawn="1"/>
        </p:nvSpPr>
        <p:spPr>
          <a:xfrm>
            <a:off x="4654312" y="507333"/>
            <a:ext cx="7537688" cy="484955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586422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2200" y="1885125"/>
            <a:ext cx="3068833" cy="2093975"/>
          </a:xfrm>
        </p:spPr>
        <p:txBody>
          <a:bodyPr anchor="ctr">
            <a:normAutofit/>
          </a:bodyPr>
          <a:lstStyle>
            <a:lvl1pPr>
              <a:lnSpc>
                <a:spcPct val="90000"/>
              </a:lnSpc>
              <a:defRPr sz="4400" b="1" i="0">
                <a:solidFill>
                  <a:srgbClr val="FFFFFF"/>
                </a:solidFill>
                <a:latin typeface="+mn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3373" y="943430"/>
            <a:ext cx="4699452" cy="3977366"/>
          </a:xfrm>
        </p:spPr>
        <p:txBody>
          <a:bodyPr anchor="ctr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" name="Date Placeholder 1">
            <a:extLst>
              <a:ext uri="{FF2B5EF4-FFF2-40B4-BE49-F238E27FC236}">
                <a16:creationId xmlns:a16="http://schemas.microsoft.com/office/drawing/2014/main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AC3087F-E997-4AB0-A87C-E5C0E4B01650}" type="datetime1">
              <a:rPr lang="en-US" noProof="0" smtClean="0"/>
              <a:t>5/11/2023</a:t>
            </a:fld>
            <a:endParaRPr lang="en-US" noProof="0" dirty="0"/>
          </a:p>
        </p:txBody>
      </p:sp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8C05871B-E916-40A4-B5E3-65C15F5A4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4846321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Footer</a:t>
            </a: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F73BF96-A07C-4AAA-A37F-65151BD22A70}"/>
              </a:ext>
            </a:extLst>
          </p:cNvPr>
          <p:cNvSpPr/>
          <p:nvPr userDrawn="1"/>
        </p:nvSpPr>
        <p:spPr>
          <a:xfrm>
            <a:off x="4370251" y="2322780"/>
            <a:ext cx="1348378" cy="121866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127715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arallélogramme 14">
            <a:extLst>
              <a:ext uri="{FF2B5EF4-FFF2-40B4-BE49-F238E27FC236}">
                <a16:creationId xmlns:a16="http://schemas.microsoft.com/office/drawing/2014/main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48F6D61-9E88-4632-A0A8-CB2E0CC5DEAF}"/>
              </a:ext>
            </a:extLst>
          </p:cNvPr>
          <p:cNvSpPr/>
          <p:nvPr userDrawn="1"/>
        </p:nvSpPr>
        <p:spPr>
          <a:xfrm>
            <a:off x="4654312" y="507333"/>
            <a:ext cx="7537688" cy="48495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 userDrawn="1"/>
        </p:nvSpPr>
        <p:spPr>
          <a:xfrm>
            <a:off x="16" y="0"/>
            <a:ext cx="4654296" cy="58642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2200" y="1885125"/>
            <a:ext cx="3068833" cy="2093975"/>
          </a:xfrm>
        </p:spPr>
        <p:txBody>
          <a:bodyPr anchor="ctr">
            <a:normAutofit/>
          </a:bodyPr>
          <a:lstStyle>
            <a:lvl1pPr>
              <a:lnSpc>
                <a:spcPct val="90000"/>
              </a:lnSpc>
              <a:defRPr sz="4400" b="1" i="0">
                <a:solidFill>
                  <a:srgbClr val="FFFFFF"/>
                </a:solidFill>
                <a:latin typeface="+mn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18529" y="943430"/>
            <a:ext cx="4654296" cy="3977366"/>
          </a:xfrm>
        </p:spPr>
        <p:txBody>
          <a:bodyPr anchor="ctr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" name="Date Placeholder 1">
            <a:extLst>
              <a:ext uri="{FF2B5EF4-FFF2-40B4-BE49-F238E27FC236}">
                <a16:creationId xmlns:a16="http://schemas.microsoft.com/office/drawing/2014/main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7C5CE67-A457-4DE5-ABF7-A1A83E5494FD}" type="datetime1">
              <a:rPr lang="en-US" noProof="0" smtClean="0"/>
              <a:t>5/11/2023</a:t>
            </a:fld>
            <a:endParaRPr lang="en-US" noProof="0" dirty="0"/>
          </a:p>
        </p:txBody>
      </p:sp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8C05871B-E916-40A4-B5E3-65C15F5A4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4846321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Footer</a:t>
            </a: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127F28F-6C7B-471B-9839-EF88426C1976}"/>
              </a:ext>
            </a:extLst>
          </p:cNvPr>
          <p:cNvSpPr/>
          <p:nvPr userDrawn="1"/>
        </p:nvSpPr>
        <p:spPr>
          <a:xfrm>
            <a:off x="4370251" y="2322780"/>
            <a:ext cx="1348378" cy="12186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986162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/>
          </a:solidFill>
        </p:spPr>
        <p:txBody>
          <a:bodyPr lIns="457200" tIns="457200"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 algn="ctr">
              <a:defRPr sz="4400" b="1">
                <a:solidFill>
                  <a:srgbClr val="FFFFFF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F696B0C-EC6B-43DC-9EF8-E8F89E468843}" type="datetime1">
              <a:rPr lang="en-US" noProof="0" smtClean="0"/>
              <a:t>5/11/2023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A98EE3D-8CD1-4C3F-BD1C-C98C9596463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4A4DE4A-F8EF-47D5-8C37-A9021C2BB6A3}"/>
              </a:ext>
            </a:extLst>
          </p:cNvPr>
          <p:cNvSpPr/>
          <p:nvPr userDrawn="1"/>
        </p:nvSpPr>
        <p:spPr>
          <a:xfrm>
            <a:off x="3536950" y="4535901"/>
            <a:ext cx="5118100" cy="1256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986956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89DFE-813A-4BA5-9666-51C2F220FBF9}" type="datetime1">
              <a:rPr lang="en-US" smtClean="0"/>
              <a:t>5/11/2023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6040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arallélogramme 14">
            <a:extLst>
              <a:ext uri="{FF2B5EF4-FFF2-40B4-BE49-F238E27FC236}">
                <a16:creationId xmlns:a16="http://schemas.microsoft.com/office/drawing/2014/main" id="{F5AA8A10-E19C-430B-9D5D-8D12F92BFEC5}"/>
              </a:ext>
            </a:extLst>
          </p:cNvPr>
          <p:cNvSpPr/>
          <p:nvPr userDrawn="1"/>
        </p:nvSpPr>
        <p:spPr>
          <a:xfrm>
            <a:off x="7972121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C93D4F-3003-4D58-9AFB-356A0F800F42}"/>
              </a:ext>
            </a:extLst>
          </p:cNvPr>
          <p:cNvSpPr/>
          <p:nvPr userDrawn="1"/>
        </p:nvSpPr>
        <p:spPr>
          <a:xfrm>
            <a:off x="6394450" y="0"/>
            <a:ext cx="153926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A52C9-2BC6-4CEC-BFBA-6658960AB2DD}" type="datetime1">
              <a:rPr lang="en-US" noProof="0" smtClean="0"/>
              <a:t>5/11/2023</a:t>
            </a:fld>
            <a:endParaRPr lang="en-US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6028FDE-6655-4B55-B3B4-5B366034E8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311900" cy="6858000"/>
          </a:xfrm>
        </p:spPr>
        <p:txBody>
          <a:bodyPr/>
          <a:lstStyle/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29400" y="758952"/>
            <a:ext cx="4526280" cy="3227514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6000" b="1" spc="-5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32171" y="4508500"/>
            <a:ext cx="4526280" cy="1279652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D3E1BBA-670B-4CAE-B839-50ADB23DDBC6}"/>
              </a:ext>
            </a:extLst>
          </p:cNvPr>
          <p:cNvSpPr/>
          <p:nvPr userDrawn="1"/>
        </p:nvSpPr>
        <p:spPr>
          <a:xfrm>
            <a:off x="6311900" y="0"/>
            <a:ext cx="15392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63938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1346200"/>
            <a:ext cx="2448033" cy="4530725"/>
          </a:xfrm>
        </p:spPr>
        <p:txBody>
          <a:bodyPr vert="eaVert"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92200" y="1346200"/>
            <a:ext cx="7480300" cy="4530723"/>
          </a:xfrm>
        </p:spPr>
        <p:txBody>
          <a:bodyPr vert="eaVert" lIns="45720" tIns="0" rIns="45720" bIns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1D34B-9ED8-46BC-9D63-7B4CE81AA320}" type="datetime1">
              <a:rPr lang="en-US" noProof="0" smtClean="0"/>
              <a:t>5/11/2023</a:t>
            </a:fld>
            <a:endParaRPr lang="en-US" noProof="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Footer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B443CC6-CDCA-4595-ADAE-DCB961FF1A8E}"/>
              </a:ext>
            </a:extLst>
          </p:cNvPr>
          <p:cNvSpPr/>
          <p:nvPr userDrawn="1"/>
        </p:nvSpPr>
        <p:spPr>
          <a:xfrm rot="16200000">
            <a:off x="8871481" y="-146580"/>
            <a:ext cx="1036320" cy="132948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40687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F969D-7531-4668-AB22-0CB7C6A3ECE8}" type="datetime1">
              <a:rPr lang="en-US" smtClean="0"/>
              <a:t>5/11/2023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8278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arallélogramme 14">
            <a:extLst>
              <a:ext uri="{FF2B5EF4-FFF2-40B4-BE49-F238E27FC236}">
                <a16:creationId xmlns:a16="http://schemas.microsoft.com/office/drawing/2014/main" id="{98B82A56-7790-48EC-983D-AB8F703699B2}"/>
              </a:ext>
            </a:extLst>
          </p:cNvPr>
          <p:cNvSpPr/>
          <p:nvPr userDrawn="1"/>
        </p:nvSpPr>
        <p:spPr>
          <a:xfrm>
            <a:off x="7972121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06CEF7A-FF8D-44A2-8B52-9831CAF06737}" type="datetime1">
              <a:rPr lang="en-US" noProof="0" smtClean="0"/>
              <a:t>5/11/2023</a:t>
            </a:fld>
            <a:endParaRPr lang="en-US" noProof="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Footer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E76B772A-7600-4ECE-B5A2-34827D4C710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311900" cy="6858000"/>
          </a:xfrm>
        </p:spPr>
        <p:txBody>
          <a:bodyPr/>
          <a:lstStyle/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3820398-8D1F-4543-ABA0-7A67C38769B3}"/>
              </a:ext>
            </a:extLst>
          </p:cNvPr>
          <p:cNvSpPr/>
          <p:nvPr userDrawn="1"/>
        </p:nvSpPr>
        <p:spPr>
          <a:xfrm>
            <a:off x="2451099" y="3568700"/>
            <a:ext cx="8721725" cy="23082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 sz="1400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1599" y="3746500"/>
            <a:ext cx="8331202" cy="1308100"/>
          </a:xfrm>
        </p:spPr>
        <p:txBody>
          <a:bodyPr anchor="b" anchorCtr="0">
            <a:noAutofit/>
          </a:bodyPr>
          <a:lstStyle>
            <a:lvl1pPr>
              <a:lnSpc>
                <a:spcPct val="90000"/>
              </a:lnSpc>
              <a:defRPr sz="48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41600" y="5219700"/>
            <a:ext cx="8331201" cy="58674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5757C57-BBBA-44C6-9A4D-12F5D1E400AA}"/>
              </a:ext>
            </a:extLst>
          </p:cNvPr>
          <p:cNvSpPr/>
          <p:nvPr userDrawn="1"/>
        </p:nvSpPr>
        <p:spPr>
          <a:xfrm>
            <a:off x="3752850" y="3469101"/>
            <a:ext cx="5118100" cy="1256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96984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CA6125C-6599-4008-8FC8-1A484FB47DE0}" type="datetime1">
              <a:rPr lang="en-US" noProof="0" smtClean="0"/>
              <a:t>5/11/2023</a:t>
            </a:fld>
            <a:endParaRPr lang="en-US" noProof="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Footer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E76B772A-7600-4ECE-B5A2-34827D4C710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3820398-8D1F-4543-ABA0-7A67C38769B3}"/>
              </a:ext>
            </a:extLst>
          </p:cNvPr>
          <p:cNvSpPr/>
          <p:nvPr userDrawn="1"/>
        </p:nvSpPr>
        <p:spPr>
          <a:xfrm>
            <a:off x="1735138" y="3568700"/>
            <a:ext cx="8721725" cy="23082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 sz="1400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0399" y="3746500"/>
            <a:ext cx="8331202" cy="1308100"/>
          </a:xfrm>
        </p:spPr>
        <p:txBody>
          <a:bodyPr anchor="b" anchorCtr="0">
            <a:noAutofit/>
          </a:bodyPr>
          <a:lstStyle>
            <a:lvl1pPr algn="ctr">
              <a:lnSpc>
                <a:spcPct val="90000"/>
              </a:lnSpc>
              <a:defRPr sz="48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30400" y="5219700"/>
            <a:ext cx="8331201" cy="586740"/>
          </a:xfrm>
        </p:spPr>
        <p:txBody>
          <a:bodyPr lIns="91440" rIns="91440" anchor="t" anchorCtr="0">
            <a:normAutofit/>
          </a:bodyPr>
          <a:lstStyle>
            <a:lvl1pPr marL="0" indent="0" algn="ctr">
              <a:buNone/>
              <a:defRPr sz="2400" cap="all" spc="2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5757C57-BBBA-44C6-9A4D-12F5D1E400AA}"/>
              </a:ext>
            </a:extLst>
          </p:cNvPr>
          <p:cNvSpPr/>
          <p:nvPr userDrawn="1"/>
        </p:nvSpPr>
        <p:spPr>
          <a:xfrm>
            <a:off x="3536950" y="3469101"/>
            <a:ext cx="5118100" cy="1256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66489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D2FBE-9104-449E-8FAF-F0103707127D}" type="datetime1">
              <a:rPr lang="en-US" smtClean="0"/>
              <a:t>5/11/2023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Footer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7972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Autofit/>
          </a:bodyPr>
          <a:lstStyle>
            <a:lvl1pPr marL="0" indent="0" algn="l">
              <a:buNone/>
              <a:defRPr sz="24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86731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Autofit/>
          </a:bodyPr>
          <a:lstStyle>
            <a:lvl1pPr marL="0" indent="0">
              <a:buNone/>
              <a:defRPr sz="24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395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E97CD-023A-41D7-8A49-19CE4AEA5793}" type="datetime1">
              <a:rPr lang="en-US" smtClean="0"/>
              <a:t>5/11/2023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Footer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94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66073-4DFB-49E3-946D-B1272A911DB7}" type="datetime1">
              <a:rPr lang="en-US" smtClean="0"/>
              <a:t>5/11/2023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Footer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0013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rallélogramme 14">
            <a:extLst>
              <a:ext uri="{FF2B5EF4-FFF2-40B4-BE49-F238E27FC236}">
                <a16:creationId xmlns:a16="http://schemas.microsoft.com/office/drawing/2014/main" id="{AF082EE3-41AA-4817-A1CC-C33DDB8F675F}"/>
              </a:ext>
            </a:extLst>
          </p:cNvPr>
          <p:cNvSpPr/>
          <p:nvPr userDrawn="1"/>
        </p:nvSpPr>
        <p:spPr>
          <a:xfrm>
            <a:off x="46672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70BD447-8DC4-4A1F-842C-DC53A217FFA3}" type="datetime1">
              <a:rPr lang="en-US" noProof="0" smtClean="0"/>
              <a:t>5/11/2023</a:t>
            </a:fld>
            <a:endParaRPr lang="en-US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10507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arallélogramme 14">
            <a:extLst>
              <a:ext uri="{FF2B5EF4-FFF2-40B4-BE49-F238E27FC236}">
                <a16:creationId xmlns:a16="http://schemas.microsoft.com/office/drawing/2014/main" id="{D20796F3-5674-4AF5-9623-575731F82E52}"/>
              </a:ext>
            </a:extLst>
          </p:cNvPr>
          <p:cNvSpPr/>
          <p:nvPr userDrawn="1"/>
        </p:nvSpPr>
        <p:spPr>
          <a:xfrm>
            <a:off x="46672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6548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341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DA503AB0-2EF2-45D5-BE79-930E740EC595}" type="datetime1">
              <a:rPr lang="en-US" noProof="0" smtClean="0"/>
              <a:t>5/11/2023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48463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75670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F25E55C-1C16-46C6-B789-A4B2BCEF8F86}"/>
              </a:ext>
            </a:extLst>
          </p:cNvPr>
          <p:cNvSpPr/>
          <p:nvPr userDrawn="1"/>
        </p:nvSpPr>
        <p:spPr>
          <a:xfrm>
            <a:off x="0" y="1011981"/>
            <a:ext cx="1036320" cy="685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90285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18" r:id="rId2"/>
    <p:sldLayoutId id="2147483707" r:id="rId3"/>
    <p:sldLayoutId id="2147483708" r:id="rId4"/>
    <p:sldLayoutId id="2147483719" r:id="rId5"/>
    <p:sldLayoutId id="2147483709" r:id="rId6"/>
    <p:sldLayoutId id="2147483716" r:id="rId7"/>
    <p:sldLayoutId id="2147483710" r:id="rId8"/>
    <p:sldLayoutId id="2147483711" r:id="rId9"/>
    <p:sldLayoutId id="2147483712" r:id="rId10"/>
    <p:sldLayoutId id="2147483727" r:id="rId11"/>
    <p:sldLayoutId id="2147483720" r:id="rId12"/>
    <p:sldLayoutId id="2147483721" r:id="rId13"/>
    <p:sldLayoutId id="2147483725" r:id="rId14"/>
    <p:sldLayoutId id="2147483726" r:id="rId15"/>
    <p:sldLayoutId id="2147483722" r:id="rId16"/>
    <p:sldLayoutId id="2147483723" r:id="rId17"/>
    <p:sldLayoutId id="2147483715" r:id="rId18"/>
    <p:sldLayoutId id="2147483713" r:id="rId19"/>
    <p:sldLayoutId id="2147483714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spc="-50" baseline="0">
          <a:solidFill>
            <a:schemeClr val="tx1">
              <a:lumMod val="75000"/>
              <a:lumOff val="25000"/>
            </a:schemeClr>
          </a:solidFill>
          <a:latin typeface="+mn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10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Wingdings" panose="05000000000000000000" pitchFamily="2" charset="2"/>
        <a:buChar char="§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" panose="05000000000000000000" pitchFamily="2" charset="2"/>
        <a:buChar char="§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" panose="05000000000000000000" pitchFamily="2" charset="2"/>
        <a:buChar char="§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" panose="05000000000000000000" pitchFamily="2" charset="2"/>
        <a:buChar char="§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" panose="05000000000000000000" pitchFamily="2" charset="2"/>
        <a:buChar char="§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87" userDrawn="1">
          <p15:clr>
            <a:srgbClr val="F26B43"/>
          </p15:clr>
        </p15:guide>
        <p15:guide id="2" pos="688" userDrawn="1">
          <p15:clr>
            <a:srgbClr val="F26B43"/>
          </p15:clr>
        </p15:guide>
        <p15:guide id="3" pos="7038" userDrawn="1">
          <p15:clr>
            <a:srgbClr val="F26B43"/>
          </p15:clr>
        </p15:guide>
        <p15:guide id="4" orient="horz" pos="3702" userDrawn="1">
          <p15:clr>
            <a:srgbClr val="F26B43"/>
          </p15:clr>
        </p15:guide>
        <p15:guide id="5" orient="horz" pos="406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017FF9C-6A7E-4A79-81BB-438E8EA9676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32600" y="1701800"/>
            <a:ext cx="4526280" cy="3454400"/>
          </a:xfrm>
        </p:spPr>
        <p:txBody>
          <a:bodyPr>
            <a:normAutofit/>
          </a:bodyPr>
          <a:lstStyle/>
          <a:p>
            <a:r>
              <a:rPr lang="en-US" dirty="0"/>
              <a:t>Customer Service for Public Disclosure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2EF8C1B-1F98-DA58-1FA7-8BDCA259C01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291072" cy="6858000"/>
          </a:xfrm>
        </p:spPr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34896A1-96D4-BBC2-6303-A454F5B80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noProof="0" smtClean="0"/>
              <a:t>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1722968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15A54C-B5B3-B544-A59F-61923C3CC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“No” is the Right Answer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62502A-6D11-8A9C-A007-A78CDA975F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6548" y="2108201"/>
            <a:ext cx="4687102" cy="3760891"/>
          </a:xfrm>
        </p:spPr>
        <p:txBody>
          <a:bodyPr>
            <a:normAutofit/>
          </a:bodyPr>
          <a:lstStyle/>
          <a:p>
            <a:r>
              <a:rPr lang="en-US" dirty="0"/>
              <a:t>Can you meet a portion of the request?</a:t>
            </a:r>
          </a:p>
          <a:p>
            <a:r>
              <a:rPr lang="en-US" dirty="0"/>
              <a:t>Be clear &amp; informative</a:t>
            </a:r>
          </a:p>
          <a:p>
            <a:r>
              <a:rPr lang="en-US" dirty="0"/>
              <a:t>Explain the ‘why’</a:t>
            </a:r>
          </a:p>
          <a:p>
            <a:r>
              <a:rPr lang="en-US" dirty="0"/>
              <a:t>Let them know what is possible</a:t>
            </a:r>
          </a:p>
          <a:p>
            <a:r>
              <a:rPr lang="en-US" dirty="0"/>
              <a:t>Mutually agree on solutions</a:t>
            </a:r>
          </a:p>
          <a:p>
            <a:pPr lvl="1"/>
            <a:r>
              <a:rPr lang="en-US" dirty="0"/>
              <a:t>This means you must be careful when presenting the potential solutions</a:t>
            </a:r>
          </a:p>
          <a:p>
            <a:r>
              <a:rPr lang="en-US" dirty="0"/>
              <a:t>Follow up</a:t>
            </a:r>
          </a:p>
          <a:p>
            <a:pPr lvl="1"/>
            <a:r>
              <a:rPr lang="en-US" dirty="0"/>
              <a:t>In writing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F9ACC8-0E5C-1489-9938-35DEF173C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10</a:t>
            </a:fld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32CB153-40E1-0F7B-8B4C-76B14CC1F446}"/>
              </a:ext>
            </a:extLst>
          </p:cNvPr>
          <p:cNvSpPr txBox="1">
            <a:spLocks/>
          </p:cNvSpPr>
          <p:nvPr/>
        </p:nvSpPr>
        <p:spPr>
          <a:xfrm>
            <a:off x="6633405" y="3006061"/>
            <a:ext cx="4687102" cy="19651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Let the customer vent (as necessary)</a:t>
            </a:r>
          </a:p>
          <a:p>
            <a:r>
              <a:rPr lang="en-US" dirty="0"/>
              <a:t>Don’t get trapped in that negative loop</a:t>
            </a:r>
          </a:p>
          <a:p>
            <a:r>
              <a:rPr lang="en-US" dirty="0"/>
              <a:t>Express empathy</a:t>
            </a:r>
          </a:p>
          <a:p>
            <a:r>
              <a:rPr lang="en-US" dirty="0"/>
              <a:t>Be active in problem solving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4950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B00DE4-D761-83DA-53EC-E58712077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During the Request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0C8874-C9AA-705D-6739-505667D3D3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6548" y="1737361"/>
            <a:ext cx="10058400" cy="4131732"/>
          </a:xfrm>
        </p:spPr>
        <p:txBody>
          <a:bodyPr>
            <a:normAutofit/>
          </a:bodyPr>
          <a:lstStyle/>
          <a:p>
            <a:r>
              <a:rPr lang="en-US" dirty="0"/>
              <a:t>Be clear about the reason for your time estimate </a:t>
            </a:r>
          </a:p>
          <a:p>
            <a:pPr lvl="1"/>
            <a:r>
              <a:rPr lang="en-US" dirty="0"/>
              <a:t>Based on workload and staff availability</a:t>
            </a:r>
          </a:p>
          <a:p>
            <a:pPr lvl="1"/>
            <a:r>
              <a:rPr lang="en-US" dirty="0"/>
              <a:t>If you are unable to reach your estimate explain why</a:t>
            </a:r>
            <a:endParaRPr lang="en-US" sz="2000" dirty="0"/>
          </a:p>
          <a:p>
            <a:pPr marL="266700" lvl="3" indent="-266700">
              <a:spcBef>
                <a:spcPts val="1200"/>
              </a:spcBef>
              <a:spcAft>
                <a:spcPts val="200"/>
              </a:spcAft>
              <a:buSzPct val="100000"/>
            </a:pPr>
            <a:r>
              <a:rPr lang="en-US" sz="2000" dirty="0"/>
              <a:t>In the communication to the requester state what has changed and what that means</a:t>
            </a:r>
          </a:p>
          <a:p>
            <a:pPr lvl="1">
              <a:buSzPct val="100000"/>
            </a:pPr>
            <a:r>
              <a:rPr lang="en-US" dirty="0"/>
              <a:t>“Our search has revealed …” </a:t>
            </a:r>
          </a:p>
          <a:p>
            <a:pPr lvl="1">
              <a:buSzPct val="100000"/>
            </a:pPr>
            <a:r>
              <a:rPr lang="en-US" dirty="0"/>
              <a:t>“With this new information we now understand your request to be …”</a:t>
            </a:r>
          </a:p>
          <a:p>
            <a:r>
              <a:rPr lang="en-US" sz="2000" dirty="0"/>
              <a:t>We want to invite correction from the requester if we are incorrect.</a:t>
            </a:r>
            <a:endParaRPr lang="en-US" dirty="0"/>
          </a:p>
          <a:p>
            <a:pPr lvl="1">
              <a:buSzPct val="100000"/>
            </a:pPr>
            <a:r>
              <a:rPr lang="en-US" dirty="0"/>
              <a:t>Set a clock on the clarification </a:t>
            </a:r>
          </a:p>
          <a:p>
            <a:pPr lvl="1">
              <a:buSzPct val="100000"/>
            </a:pPr>
            <a:r>
              <a:rPr lang="en-US" dirty="0"/>
              <a:t>Explain process and search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27049A-8714-B92F-3B81-DDE4C1ABE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114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B00DE4-D761-83DA-53EC-E58712077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Search &amp; Closing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0C8874-C9AA-705D-6739-505667D3D3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6548" y="1737361"/>
            <a:ext cx="10058400" cy="4131732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Clarity continues to the very end</a:t>
            </a:r>
          </a:p>
          <a:p>
            <a:r>
              <a:rPr lang="en-US" dirty="0"/>
              <a:t>Do a final check and document it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27049A-8714-B92F-3B81-DDE4C1ABE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31467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0A5C30F-185D-413F-9005-B41DD0FA0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0FC70B0-5D08-4BDC-852E-3FD7214DA9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27834" y="830432"/>
            <a:ext cx="5186597" cy="4356100"/>
          </a:xfrm>
        </p:spPr>
        <p:txBody>
          <a:bodyPr numCol="2">
            <a:norm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Introduction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latin typeface="+mj-lt"/>
              </a:rPr>
              <a:t>What to expect from me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latin typeface="+mj-lt"/>
              </a:rPr>
              <a:t>What I expect from you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latin typeface="+mj-lt"/>
              </a:rPr>
              <a:t>Why customer service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000" dirty="0">
              <a:latin typeface="+mj-lt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Customer Service </a:t>
            </a:r>
            <a:endParaRPr lang="en-US" sz="1400" b="1" dirty="0">
              <a:latin typeface="+mj-lt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latin typeface="+mj-lt"/>
              </a:rPr>
              <a:t>Communication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latin typeface="+mj-lt"/>
              </a:rPr>
              <a:t>Message Crafting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latin typeface="+mj-lt"/>
              </a:rPr>
              <a:t>Communication in Conflict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400" dirty="0">
              <a:latin typeface="+mj-lt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Action Plan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latin typeface="+mj-lt"/>
              </a:rPr>
              <a:t>Request scoping	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latin typeface="+mj-lt"/>
              </a:rPr>
              <a:t>Initial communication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latin typeface="+mj-lt"/>
              </a:rPr>
              <a:t>Time estimates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latin typeface="+mj-lt"/>
              </a:rPr>
              <a:t>Communicating throughout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latin typeface="+mj-lt"/>
              </a:rPr>
              <a:t>Final search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latin typeface="+mj-lt"/>
              </a:rPr>
              <a:t>Closing the request</a:t>
            </a:r>
          </a:p>
          <a:p>
            <a:pPr marL="533400" lvl="0" indent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533400" indent="0">
              <a:spcBef>
                <a:spcPts val="0"/>
              </a:spcBef>
              <a:spcAft>
                <a:spcPts val="0"/>
              </a:spcAft>
              <a:buNone/>
            </a:pPr>
            <a:endParaRPr lang="en-US" b="1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          Results</a:t>
            </a: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+mj-lt"/>
              </a:rPr>
              <a:t>             Some unique requests</a:t>
            </a: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+mj-lt"/>
              </a:rPr>
              <a:t>             Lawsuit prevention</a:t>
            </a: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+mj-lt"/>
              </a:rPr>
              <a:t>             Work reduction</a:t>
            </a: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+mj-lt"/>
              </a:rPr>
              <a:t>             Stress reduction</a:t>
            </a:r>
          </a:p>
          <a:p>
            <a:pPr marL="533400" indent="0">
              <a:spcBef>
                <a:spcPts val="0"/>
              </a:spcBef>
              <a:spcAft>
                <a:spcPts val="0"/>
              </a:spcAft>
              <a:buNone/>
            </a:pPr>
            <a:endParaRPr lang="en-US" b="1" dirty="0"/>
          </a:p>
          <a:p>
            <a:pPr marL="53340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Closing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+mj-lt"/>
              </a:rPr>
              <a:t>             Summary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+mj-lt"/>
              </a:rPr>
              <a:t>             Questions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+mj-lt"/>
              </a:rPr>
              <a:t>             Additional resources</a:t>
            </a:r>
          </a:p>
          <a:p>
            <a:pPr marL="533400" indent="0">
              <a:spcBef>
                <a:spcPts val="0"/>
              </a:spcBef>
              <a:spcAft>
                <a:spcPts val="0"/>
              </a:spcAft>
              <a:buNone/>
            </a:pPr>
            <a:endParaRPr lang="en-US" b="1" dirty="0"/>
          </a:p>
        </p:txBody>
      </p:sp>
      <p:sp>
        <p:nvSpPr>
          <p:cNvPr id="27" name="Rectangle 26" descr="Handshake">
            <a:extLst>
              <a:ext uri="{FF2B5EF4-FFF2-40B4-BE49-F238E27FC236}">
                <a16:creationId xmlns:a16="http://schemas.microsoft.com/office/drawing/2014/main" id="{BEF34E1C-44B9-4EFC-8126-D51A3EA9BF40}"/>
              </a:ext>
            </a:extLst>
          </p:cNvPr>
          <p:cNvSpPr/>
          <p:nvPr/>
        </p:nvSpPr>
        <p:spPr>
          <a:xfrm>
            <a:off x="5410381" y="830432"/>
            <a:ext cx="499424" cy="499424"/>
          </a:xfrm>
          <a:prstGeom prst="rect">
            <a:avLst/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8" name="Rectangle 27" descr="Bar chart">
            <a:extLst>
              <a:ext uri="{FF2B5EF4-FFF2-40B4-BE49-F238E27FC236}">
                <a16:creationId xmlns:a16="http://schemas.microsoft.com/office/drawing/2014/main" id="{7810A56D-FB7B-429D-835B-7A0CD7BCB96A}"/>
              </a:ext>
            </a:extLst>
          </p:cNvPr>
          <p:cNvSpPr/>
          <p:nvPr/>
        </p:nvSpPr>
        <p:spPr>
          <a:xfrm>
            <a:off x="8521132" y="1481284"/>
            <a:ext cx="499424" cy="499424"/>
          </a:xfrm>
          <a:prstGeom prst="rect">
            <a:avLst/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-332956"/>
              <a:satOff val="-147"/>
              <a:lumOff val="392"/>
              <a:alphaOff val="0"/>
            </a:schemeClr>
          </a:effectRef>
          <a:fontRef idx="minor">
            <a:schemeClr val="lt1"/>
          </a:fontRef>
        </p:style>
      </p:sp>
      <p:sp>
        <p:nvSpPr>
          <p:cNvPr id="29" name="Rectangle 28" descr="Checkmark">
            <a:extLst>
              <a:ext uri="{FF2B5EF4-FFF2-40B4-BE49-F238E27FC236}">
                <a16:creationId xmlns:a16="http://schemas.microsoft.com/office/drawing/2014/main" id="{9C6EFB52-3349-4B07-BB85-12C3EA673CEA}"/>
              </a:ext>
            </a:extLst>
          </p:cNvPr>
          <p:cNvSpPr/>
          <p:nvPr/>
        </p:nvSpPr>
        <p:spPr>
          <a:xfrm>
            <a:off x="5517876" y="3584608"/>
            <a:ext cx="373900" cy="394492"/>
          </a:xfrm>
          <a:prstGeom prst="rect">
            <a:avLst/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-665912"/>
              <a:satOff val="-293"/>
              <a:lumOff val="784"/>
              <a:alphaOff val="0"/>
            </a:schemeClr>
          </a:effectRef>
          <a:fontRef idx="minor">
            <a:schemeClr val="lt1"/>
          </a:fontRef>
        </p:style>
      </p:sp>
      <p:sp>
        <p:nvSpPr>
          <p:cNvPr id="30" name="Rectangle 29" descr="Group">
            <a:extLst>
              <a:ext uri="{FF2B5EF4-FFF2-40B4-BE49-F238E27FC236}">
                <a16:creationId xmlns:a16="http://schemas.microsoft.com/office/drawing/2014/main" id="{88F8C9F3-7615-45BF-B785-33C277085718}"/>
              </a:ext>
            </a:extLst>
          </p:cNvPr>
          <p:cNvSpPr/>
          <p:nvPr/>
        </p:nvSpPr>
        <p:spPr>
          <a:xfrm>
            <a:off x="5392352" y="1980708"/>
            <a:ext cx="499424" cy="499424"/>
          </a:xfrm>
          <a:prstGeom prst="rect">
            <a:avLst/>
          </a:prstGeom>
          <a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-998868"/>
              <a:satOff val="-440"/>
              <a:lumOff val="1177"/>
              <a:alphaOff val="0"/>
            </a:schemeClr>
          </a:effectRef>
          <a:fontRef idx="minor">
            <a:schemeClr val="lt1"/>
          </a:fontRef>
        </p:style>
      </p:sp>
      <p:sp>
        <p:nvSpPr>
          <p:cNvPr id="31" name="Rectangle 30" descr="Help">
            <a:extLst>
              <a:ext uri="{FF2B5EF4-FFF2-40B4-BE49-F238E27FC236}">
                <a16:creationId xmlns:a16="http://schemas.microsoft.com/office/drawing/2014/main" id="{B15A1DA1-0781-4F05-ADA9-ADBE27A12E44}"/>
              </a:ext>
            </a:extLst>
          </p:cNvPr>
          <p:cNvSpPr/>
          <p:nvPr/>
        </p:nvSpPr>
        <p:spPr>
          <a:xfrm>
            <a:off x="8532284" y="3211427"/>
            <a:ext cx="499424" cy="499424"/>
          </a:xfrm>
          <a:prstGeom prst="rect">
            <a:avLst/>
          </a:prstGeom>
          <a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-1331824"/>
              <a:satOff val="-586"/>
              <a:lumOff val="1569"/>
              <a:alphaOff val="0"/>
            </a:schemeClr>
          </a:effectRef>
          <a:fontRef idx="minor">
            <a:schemeClr val="lt1"/>
          </a:fontRef>
        </p:style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C869DB8-5274-9F48-6D4A-AB0BD43FB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noProof="0" smtClean="0"/>
              <a:pPr/>
              <a:t>13</a:t>
            </a:fld>
            <a:endParaRPr lang="en-US" noProof="0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48D6D0C-632D-134B-990D-26DDE4111D61}"/>
              </a:ext>
            </a:extLst>
          </p:cNvPr>
          <p:cNvSpPr/>
          <p:nvPr/>
        </p:nvSpPr>
        <p:spPr>
          <a:xfrm>
            <a:off x="8105313" y="1121673"/>
            <a:ext cx="3558515" cy="1526904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2160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883D1-0DBA-AE80-7C13-1ACD1D7D2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Yousoufian Factors </a:t>
            </a:r>
            <a:br>
              <a:rPr lang="en-US" dirty="0"/>
            </a:br>
            <a:r>
              <a:rPr lang="en-US" sz="3200" i="1" dirty="0"/>
              <a:t>considering communication in the PRA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7D667D-ADC6-0104-D5B4-936B1568D8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Lack of request clarity </a:t>
            </a:r>
          </a:p>
          <a:p>
            <a:pPr lvl="1"/>
            <a:r>
              <a:rPr lang="en-US" i="1" dirty="0"/>
              <a:t>IF</a:t>
            </a:r>
            <a:r>
              <a:rPr lang="en-US" dirty="0"/>
              <a:t> there is a prompt attempt to clarify</a:t>
            </a:r>
          </a:p>
          <a:p>
            <a:r>
              <a:rPr lang="en-US" dirty="0"/>
              <a:t>Good Faith, Honest, and Timely Responses</a:t>
            </a:r>
          </a:p>
          <a:p>
            <a:pPr lvl="1"/>
            <a:r>
              <a:rPr lang="en-US" dirty="0"/>
              <a:t>If there was a mistake own it. Don’t make an excuse or a lie. </a:t>
            </a:r>
          </a:p>
          <a:p>
            <a:r>
              <a:rPr lang="en-US" dirty="0"/>
              <a:t>Helpfulness of the agency</a:t>
            </a:r>
          </a:p>
          <a:p>
            <a:pPr lvl="1"/>
            <a:r>
              <a:rPr lang="en-US" dirty="0"/>
              <a:t>Are your communications conveying assistance?</a:t>
            </a:r>
          </a:p>
          <a:p>
            <a:r>
              <a:rPr lang="en-US" dirty="0"/>
              <a:t>Reasonable explanations for non-compliance</a:t>
            </a:r>
          </a:p>
          <a:p>
            <a:pPr lvl="1"/>
            <a:r>
              <a:rPr lang="en-US" dirty="0"/>
              <a:t>If you have to deviate </a:t>
            </a:r>
            <a:r>
              <a:rPr lang="en-US" i="1" dirty="0"/>
              <a:t>DOCUMENT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7B323D-6CFE-4FEE-9DA9-72D28932F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40281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D681D-B806-434D-8F8F-7B2685336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US" dirty="0"/>
              <a:t>Some unique public records requests</a:t>
            </a:r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9776A932-6ABB-47FE-9460-F331784DC9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4983156"/>
              </p:ext>
            </p:extLst>
          </p:nvPr>
        </p:nvGraphicFramePr>
        <p:xfrm>
          <a:off x="1097280" y="1737360"/>
          <a:ext cx="10058400" cy="48281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2800">
                  <a:extLst>
                    <a:ext uri="{9D8B030D-6E8A-4147-A177-3AD203B41FA5}">
                      <a16:colId xmlns:a16="http://schemas.microsoft.com/office/drawing/2014/main" val="339163235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val="1998228315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val="1982676541"/>
                    </a:ext>
                  </a:extLst>
                </a:gridCol>
              </a:tblGrid>
              <a:tr h="830900">
                <a:tc>
                  <a:txBody>
                    <a:bodyPr/>
                    <a:lstStyle/>
                    <a:p>
                      <a:pPr algn="ctr"/>
                      <a:r>
                        <a:rPr lang="en-IN" sz="2800" dirty="0">
                          <a:solidFill>
                            <a:schemeClr val="tx1"/>
                          </a:solidFill>
                        </a:rPr>
                        <a:t>Need the reports tomorrow</a:t>
                      </a:r>
                    </a:p>
                  </a:txBody>
                  <a:tcPr marL="254882" marR="254882" marT="76935" marB="7693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800" dirty="0">
                          <a:solidFill>
                            <a:schemeClr val="bg1"/>
                          </a:solidFill>
                        </a:rPr>
                        <a:t>Requesting un-redacted records</a:t>
                      </a:r>
                    </a:p>
                  </a:txBody>
                  <a:tcPr marL="254882" marR="254882" marT="76935" marB="76935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800" dirty="0">
                          <a:solidFill>
                            <a:schemeClr val="bg1"/>
                          </a:solidFill>
                        </a:rPr>
                        <a:t>Wants every record</a:t>
                      </a:r>
                    </a:p>
                  </a:txBody>
                  <a:tcPr marL="254882" marR="254882" marT="76935" marB="76935"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1015703"/>
                  </a:ext>
                </a:extLst>
              </a:tr>
              <a:tr h="67702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Establish with your agency if there’s a filtering mechanism for urgent requests.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 (clarify)</a:t>
                      </a:r>
                    </a:p>
                  </a:txBody>
                  <a:tcPr marL="254882" marR="254882" marT="76935" marB="7693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Do they have a legal right to the records?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(compliance)</a:t>
                      </a:r>
                    </a:p>
                  </a:txBody>
                  <a:tcPr marL="254882" marR="254882" marT="76935" marB="7693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Communicate with the requester to determine what their goal is.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(clarify)</a:t>
                      </a:r>
                    </a:p>
                  </a:txBody>
                  <a:tcPr marL="254882" marR="254882" marT="76935" marB="7693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6259203"/>
                  </a:ext>
                </a:extLst>
              </a:tr>
              <a:tr h="67702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Communicate with the requester about the available timeline for release.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 (educate)</a:t>
                      </a:r>
                    </a:p>
                  </a:txBody>
                  <a:tcPr marL="254882" marR="254882" marT="76935" marB="7693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Double check the facts to ensure there are no un-stated assumptions.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(clarify)</a:t>
                      </a:r>
                    </a:p>
                  </a:txBody>
                  <a:tcPr marL="254882" marR="254882" marT="76935" marB="7693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Explain the burden of the request.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(educate)</a:t>
                      </a:r>
                    </a:p>
                  </a:txBody>
                  <a:tcPr marL="254882" marR="254882" marT="76935" marB="7693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7004869"/>
                  </a:ext>
                </a:extLst>
              </a:tr>
              <a:tr h="67702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Present other available resources.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(creative)</a:t>
                      </a:r>
                    </a:p>
                  </a:txBody>
                  <a:tcPr marL="254882" marR="254882" marT="76935" marB="7693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CHECK WITH YOUR LEGAL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(compliance)</a:t>
                      </a:r>
                    </a:p>
                  </a:txBody>
                  <a:tcPr marL="254882" marR="254882" marT="76935" marB="7693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Explore if there is a way to reach the goal with a smaller burden.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(collaborate)</a:t>
                      </a:r>
                    </a:p>
                  </a:txBody>
                  <a:tcPr marL="254882" marR="254882" marT="76935" marB="7693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8031040"/>
                  </a:ext>
                </a:extLst>
              </a:tr>
              <a:tr h="67702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254882" marR="254882" marT="76935" marB="7693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254882" marR="254882" marT="76935" marB="7693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254882" marR="254882" marT="76935" marB="7693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3560168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53A058E-49A0-E936-6D7F-A931875F7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5128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5365BF64-4B30-4125-9A30-A1B08C80E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89216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9600" dirty="0">
                <a:solidFill>
                  <a:srgbClr val="FFFFFF"/>
                </a:solidFill>
                <a:latin typeface="+mj-lt"/>
              </a:rPr>
              <a:t>Thank you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305886-8ACA-4ED6-AA5B-215F6D741C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0051" y="5225240"/>
            <a:ext cx="10058400" cy="114300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400" cap="all" spc="200" dirty="0">
                <a:solidFill>
                  <a:srgbClr val="FFFFFF"/>
                </a:solidFill>
              </a:rPr>
              <a:t>Questions?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5A642A5-A720-5622-7BAC-C88C62B58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971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0A5C30F-185D-413F-9005-B41DD0FA0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0FC70B0-5D08-4BDC-852E-3FD7214DA9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27834" y="830432"/>
            <a:ext cx="5186597" cy="4356100"/>
          </a:xfrm>
        </p:spPr>
        <p:txBody>
          <a:bodyPr numCol="2">
            <a:norm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Introduction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latin typeface="+mj-lt"/>
              </a:rPr>
              <a:t>What to expect from me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latin typeface="+mj-lt"/>
              </a:rPr>
              <a:t>What I expect from you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latin typeface="+mj-lt"/>
              </a:rPr>
              <a:t>Why customer service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000" dirty="0">
              <a:latin typeface="+mj-lt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Customer Service </a:t>
            </a:r>
            <a:endParaRPr lang="en-US" sz="1400" b="1" dirty="0">
              <a:latin typeface="+mj-lt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latin typeface="+mj-lt"/>
              </a:rPr>
              <a:t>Communication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latin typeface="+mj-lt"/>
              </a:rPr>
              <a:t>Message Crafting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latin typeface="+mj-lt"/>
              </a:rPr>
              <a:t>Communication in Conflict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400" dirty="0">
              <a:latin typeface="+mj-lt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Action Plan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latin typeface="+mj-lt"/>
              </a:rPr>
              <a:t>Request scoping	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latin typeface="+mj-lt"/>
              </a:rPr>
              <a:t>Initial communication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latin typeface="+mj-lt"/>
              </a:rPr>
              <a:t>Time estimates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latin typeface="+mj-lt"/>
              </a:rPr>
              <a:t>Communicating throughout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latin typeface="+mj-lt"/>
              </a:rPr>
              <a:t>Final search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latin typeface="+mj-lt"/>
              </a:rPr>
              <a:t>Closing the request</a:t>
            </a:r>
          </a:p>
          <a:p>
            <a:pPr marL="533400" lvl="0" indent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533400" indent="0">
              <a:spcBef>
                <a:spcPts val="0"/>
              </a:spcBef>
              <a:spcAft>
                <a:spcPts val="0"/>
              </a:spcAft>
              <a:buNone/>
            </a:pPr>
            <a:endParaRPr lang="en-US" b="1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          Results</a:t>
            </a: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+mj-lt"/>
              </a:rPr>
              <a:t>             Some unique requests</a:t>
            </a: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+mj-lt"/>
              </a:rPr>
              <a:t>             Lawsuit prevention</a:t>
            </a: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+mj-lt"/>
              </a:rPr>
              <a:t>             Work reduction</a:t>
            </a: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+mj-lt"/>
              </a:rPr>
              <a:t>             Stress reduction</a:t>
            </a:r>
          </a:p>
          <a:p>
            <a:pPr marL="533400" indent="0">
              <a:spcBef>
                <a:spcPts val="0"/>
              </a:spcBef>
              <a:spcAft>
                <a:spcPts val="0"/>
              </a:spcAft>
              <a:buNone/>
            </a:pPr>
            <a:endParaRPr lang="en-US" b="1" dirty="0"/>
          </a:p>
          <a:p>
            <a:pPr marL="53340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Closing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+mj-lt"/>
              </a:rPr>
              <a:t>             Summary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+mj-lt"/>
              </a:rPr>
              <a:t>             Questions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+mj-lt"/>
              </a:rPr>
              <a:t>             Additional resources</a:t>
            </a:r>
          </a:p>
          <a:p>
            <a:pPr marL="533400" indent="0">
              <a:spcBef>
                <a:spcPts val="0"/>
              </a:spcBef>
              <a:spcAft>
                <a:spcPts val="0"/>
              </a:spcAft>
              <a:buNone/>
            </a:pPr>
            <a:endParaRPr lang="en-US" b="1" dirty="0"/>
          </a:p>
        </p:txBody>
      </p:sp>
      <p:sp>
        <p:nvSpPr>
          <p:cNvPr id="27" name="Rectangle 26" descr="Handshake">
            <a:extLst>
              <a:ext uri="{FF2B5EF4-FFF2-40B4-BE49-F238E27FC236}">
                <a16:creationId xmlns:a16="http://schemas.microsoft.com/office/drawing/2014/main" id="{BEF34E1C-44B9-4EFC-8126-D51A3EA9BF40}"/>
              </a:ext>
            </a:extLst>
          </p:cNvPr>
          <p:cNvSpPr/>
          <p:nvPr/>
        </p:nvSpPr>
        <p:spPr>
          <a:xfrm>
            <a:off x="5410381" y="830432"/>
            <a:ext cx="499424" cy="499424"/>
          </a:xfrm>
          <a:prstGeom prst="rect">
            <a:avLst/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8" name="Rectangle 27" descr="Bar chart">
            <a:extLst>
              <a:ext uri="{FF2B5EF4-FFF2-40B4-BE49-F238E27FC236}">
                <a16:creationId xmlns:a16="http://schemas.microsoft.com/office/drawing/2014/main" id="{7810A56D-FB7B-429D-835B-7A0CD7BCB96A}"/>
              </a:ext>
            </a:extLst>
          </p:cNvPr>
          <p:cNvSpPr/>
          <p:nvPr/>
        </p:nvSpPr>
        <p:spPr>
          <a:xfrm>
            <a:off x="8521132" y="1481284"/>
            <a:ext cx="499424" cy="499424"/>
          </a:xfrm>
          <a:prstGeom prst="rect">
            <a:avLst/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-332956"/>
              <a:satOff val="-147"/>
              <a:lumOff val="392"/>
              <a:alphaOff val="0"/>
            </a:schemeClr>
          </a:effectRef>
          <a:fontRef idx="minor">
            <a:schemeClr val="lt1"/>
          </a:fontRef>
        </p:style>
      </p:sp>
      <p:sp>
        <p:nvSpPr>
          <p:cNvPr id="29" name="Rectangle 28" descr="Checkmark">
            <a:extLst>
              <a:ext uri="{FF2B5EF4-FFF2-40B4-BE49-F238E27FC236}">
                <a16:creationId xmlns:a16="http://schemas.microsoft.com/office/drawing/2014/main" id="{9C6EFB52-3349-4B07-BB85-12C3EA673CEA}"/>
              </a:ext>
            </a:extLst>
          </p:cNvPr>
          <p:cNvSpPr/>
          <p:nvPr/>
        </p:nvSpPr>
        <p:spPr>
          <a:xfrm>
            <a:off x="5517876" y="3584608"/>
            <a:ext cx="373900" cy="394492"/>
          </a:xfrm>
          <a:prstGeom prst="rect">
            <a:avLst/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-665912"/>
              <a:satOff val="-293"/>
              <a:lumOff val="784"/>
              <a:alphaOff val="0"/>
            </a:schemeClr>
          </a:effectRef>
          <a:fontRef idx="minor">
            <a:schemeClr val="lt1"/>
          </a:fontRef>
        </p:style>
      </p:sp>
      <p:sp>
        <p:nvSpPr>
          <p:cNvPr id="30" name="Rectangle 29" descr="Group">
            <a:extLst>
              <a:ext uri="{FF2B5EF4-FFF2-40B4-BE49-F238E27FC236}">
                <a16:creationId xmlns:a16="http://schemas.microsoft.com/office/drawing/2014/main" id="{88F8C9F3-7615-45BF-B785-33C277085718}"/>
              </a:ext>
            </a:extLst>
          </p:cNvPr>
          <p:cNvSpPr/>
          <p:nvPr/>
        </p:nvSpPr>
        <p:spPr>
          <a:xfrm>
            <a:off x="5392352" y="1980708"/>
            <a:ext cx="499424" cy="499424"/>
          </a:xfrm>
          <a:prstGeom prst="rect">
            <a:avLst/>
          </a:prstGeom>
          <a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-998868"/>
              <a:satOff val="-440"/>
              <a:lumOff val="1177"/>
              <a:alphaOff val="0"/>
            </a:schemeClr>
          </a:effectRef>
          <a:fontRef idx="minor">
            <a:schemeClr val="lt1"/>
          </a:fontRef>
        </p:style>
      </p:sp>
      <p:sp>
        <p:nvSpPr>
          <p:cNvPr id="31" name="Rectangle 30" descr="Help">
            <a:extLst>
              <a:ext uri="{FF2B5EF4-FFF2-40B4-BE49-F238E27FC236}">
                <a16:creationId xmlns:a16="http://schemas.microsoft.com/office/drawing/2014/main" id="{B15A1DA1-0781-4F05-ADA9-ADBE27A12E44}"/>
              </a:ext>
            </a:extLst>
          </p:cNvPr>
          <p:cNvSpPr/>
          <p:nvPr/>
        </p:nvSpPr>
        <p:spPr>
          <a:xfrm>
            <a:off x="8521132" y="2929576"/>
            <a:ext cx="499424" cy="499424"/>
          </a:xfrm>
          <a:prstGeom prst="rect">
            <a:avLst/>
          </a:prstGeom>
          <a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-1331824"/>
              <a:satOff val="-586"/>
              <a:lumOff val="1569"/>
              <a:alphaOff val="0"/>
            </a:schemeClr>
          </a:effectRef>
          <a:fontRef idx="minor">
            <a:schemeClr val="lt1"/>
          </a:fontRef>
        </p:style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C869DB8-5274-9F48-6D4A-AB0BD43FB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noProof="0" smtClean="0"/>
              <a:pPr/>
              <a:t>2</a:t>
            </a:fld>
            <a:endParaRPr lang="en-US" noProof="0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BED3283-DDE7-781C-C7AA-EFED6576DABA}"/>
              </a:ext>
            </a:extLst>
          </p:cNvPr>
          <p:cNvSpPr/>
          <p:nvPr/>
        </p:nvSpPr>
        <p:spPr>
          <a:xfrm>
            <a:off x="4962617" y="614533"/>
            <a:ext cx="3558515" cy="1366175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318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FBA4CA-B1A0-2A14-DE04-178FA297C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231674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Why is Customer Service Important</a:t>
            </a:r>
            <a:br>
              <a:rPr lang="en-US" dirty="0"/>
            </a:br>
            <a:r>
              <a:rPr lang="en-US" sz="2200" i="1" dirty="0"/>
              <a:t>Briefly: </a:t>
            </a:r>
            <a:br>
              <a:rPr lang="en-US" sz="2200" i="1" dirty="0"/>
            </a:br>
            <a:br>
              <a:rPr lang="en-US" sz="2200" i="1" dirty="0"/>
            </a:br>
            <a:r>
              <a:rPr lang="en-US" sz="2700" i="1" u="sng" dirty="0">
                <a:solidFill>
                  <a:srgbClr val="002060"/>
                </a:solidFill>
              </a:rPr>
              <a:t>satisfied requesters don’t sue</a:t>
            </a:r>
            <a:br>
              <a:rPr lang="en-US" sz="2200" i="1" dirty="0"/>
            </a:br>
            <a:r>
              <a:rPr lang="en-US" dirty="0"/>
              <a:t>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AFDB39-6370-98D5-59CC-CFA8A78D17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4101" y="3180128"/>
            <a:ext cx="10058400" cy="2689934"/>
          </a:xfrm>
        </p:spPr>
        <p:txBody>
          <a:bodyPr/>
          <a:lstStyle/>
          <a:p>
            <a:r>
              <a:rPr lang="en-US" dirty="0"/>
              <a:t>The time to protect yourself is </a:t>
            </a:r>
            <a:r>
              <a:rPr lang="en-US" i="1" dirty="0"/>
              <a:t>BEFORE</a:t>
            </a:r>
            <a:r>
              <a:rPr lang="en-US" dirty="0"/>
              <a:t> the lawsuit.</a:t>
            </a:r>
          </a:p>
          <a:p>
            <a:r>
              <a:rPr lang="en-US" dirty="0"/>
              <a:t>Yousoufian factors let us know that the court cares about service. </a:t>
            </a:r>
          </a:p>
          <a:p>
            <a:r>
              <a:rPr lang="en-US" dirty="0"/>
              <a:t>Appropriate responses inform the requester and agree on a scope for the request.</a:t>
            </a:r>
          </a:p>
          <a:p>
            <a:r>
              <a:rPr lang="en-US" dirty="0"/>
              <a:t>Time in process can be reduced by clear communication &amp; good service.</a:t>
            </a:r>
          </a:p>
          <a:p>
            <a:pPr marL="201168" lvl="1" indent="0">
              <a:buNone/>
            </a:pPr>
            <a:endParaRPr lang="en-US" dirty="0"/>
          </a:p>
          <a:p>
            <a:pPr marL="201168" lvl="1" indent="0">
              <a:buNone/>
            </a:pPr>
            <a:r>
              <a:rPr lang="en-US" dirty="0"/>
              <a:t>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DE449E-A836-5CA2-3F4A-16D470268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226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0A5C30F-185D-413F-9005-B41DD0FA0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0FC70B0-5D08-4BDC-852E-3FD7214DA9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27834" y="830432"/>
            <a:ext cx="5186597" cy="4356100"/>
          </a:xfrm>
        </p:spPr>
        <p:txBody>
          <a:bodyPr numCol="2">
            <a:norm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Introduction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latin typeface="+mj-lt"/>
              </a:rPr>
              <a:t>What to expect from me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latin typeface="+mj-lt"/>
              </a:rPr>
              <a:t>What I expect from you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latin typeface="+mj-lt"/>
              </a:rPr>
              <a:t>Why customer service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000" dirty="0">
              <a:latin typeface="+mj-lt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Customer Service </a:t>
            </a:r>
            <a:endParaRPr lang="en-US" sz="1400" b="1" dirty="0">
              <a:latin typeface="+mj-lt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latin typeface="+mj-lt"/>
              </a:rPr>
              <a:t>Communication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latin typeface="+mj-lt"/>
              </a:rPr>
              <a:t>Message Crafting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latin typeface="+mj-lt"/>
              </a:rPr>
              <a:t>Communication in Conflict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400" dirty="0">
              <a:latin typeface="+mj-lt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Action Plan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latin typeface="+mj-lt"/>
              </a:rPr>
              <a:t>Request scoping	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latin typeface="+mj-lt"/>
              </a:rPr>
              <a:t>Initial communication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latin typeface="+mj-lt"/>
              </a:rPr>
              <a:t>Time estimates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latin typeface="+mj-lt"/>
              </a:rPr>
              <a:t>Communicating throughout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latin typeface="+mj-lt"/>
              </a:rPr>
              <a:t>Final search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latin typeface="+mj-lt"/>
              </a:rPr>
              <a:t>Closing the request</a:t>
            </a:r>
          </a:p>
          <a:p>
            <a:pPr marL="533400" lvl="0" indent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533400" indent="0">
              <a:spcBef>
                <a:spcPts val="0"/>
              </a:spcBef>
              <a:spcAft>
                <a:spcPts val="0"/>
              </a:spcAft>
              <a:buNone/>
            </a:pPr>
            <a:endParaRPr lang="en-US" b="1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          Results</a:t>
            </a: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+mj-lt"/>
              </a:rPr>
              <a:t>             Some unique requests</a:t>
            </a: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+mj-lt"/>
              </a:rPr>
              <a:t>             Lawsuit prevention</a:t>
            </a: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+mj-lt"/>
              </a:rPr>
              <a:t>             Work reduction</a:t>
            </a: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+mj-lt"/>
              </a:rPr>
              <a:t>             Stress reduction</a:t>
            </a:r>
          </a:p>
          <a:p>
            <a:pPr marL="533400" indent="0">
              <a:spcBef>
                <a:spcPts val="0"/>
              </a:spcBef>
              <a:spcAft>
                <a:spcPts val="0"/>
              </a:spcAft>
              <a:buNone/>
            </a:pPr>
            <a:endParaRPr lang="en-US" b="1" dirty="0"/>
          </a:p>
          <a:p>
            <a:pPr marL="53340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Closing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+mj-lt"/>
              </a:rPr>
              <a:t>             Summary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+mj-lt"/>
              </a:rPr>
              <a:t>             Questions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+mj-lt"/>
              </a:rPr>
              <a:t>             Additional resources</a:t>
            </a:r>
          </a:p>
          <a:p>
            <a:pPr marL="533400" indent="0">
              <a:spcBef>
                <a:spcPts val="0"/>
              </a:spcBef>
              <a:spcAft>
                <a:spcPts val="0"/>
              </a:spcAft>
              <a:buNone/>
            </a:pPr>
            <a:endParaRPr lang="en-US" b="1" dirty="0"/>
          </a:p>
        </p:txBody>
      </p:sp>
      <p:sp>
        <p:nvSpPr>
          <p:cNvPr id="27" name="Rectangle 26" descr="Handshake">
            <a:extLst>
              <a:ext uri="{FF2B5EF4-FFF2-40B4-BE49-F238E27FC236}">
                <a16:creationId xmlns:a16="http://schemas.microsoft.com/office/drawing/2014/main" id="{BEF34E1C-44B9-4EFC-8126-D51A3EA9BF40}"/>
              </a:ext>
            </a:extLst>
          </p:cNvPr>
          <p:cNvSpPr/>
          <p:nvPr/>
        </p:nvSpPr>
        <p:spPr>
          <a:xfrm>
            <a:off x="5410381" y="830432"/>
            <a:ext cx="499424" cy="499424"/>
          </a:xfrm>
          <a:prstGeom prst="rect">
            <a:avLst/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8" name="Rectangle 27" descr="Bar chart">
            <a:extLst>
              <a:ext uri="{FF2B5EF4-FFF2-40B4-BE49-F238E27FC236}">
                <a16:creationId xmlns:a16="http://schemas.microsoft.com/office/drawing/2014/main" id="{7810A56D-FB7B-429D-835B-7A0CD7BCB96A}"/>
              </a:ext>
            </a:extLst>
          </p:cNvPr>
          <p:cNvSpPr/>
          <p:nvPr/>
        </p:nvSpPr>
        <p:spPr>
          <a:xfrm>
            <a:off x="8521132" y="1481284"/>
            <a:ext cx="499424" cy="499424"/>
          </a:xfrm>
          <a:prstGeom prst="rect">
            <a:avLst/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-332956"/>
              <a:satOff val="-147"/>
              <a:lumOff val="392"/>
              <a:alphaOff val="0"/>
            </a:schemeClr>
          </a:effectRef>
          <a:fontRef idx="minor">
            <a:schemeClr val="lt1"/>
          </a:fontRef>
        </p:style>
      </p:sp>
      <p:sp>
        <p:nvSpPr>
          <p:cNvPr id="29" name="Rectangle 28" descr="Checkmark">
            <a:extLst>
              <a:ext uri="{FF2B5EF4-FFF2-40B4-BE49-F238E27FC236}">
                <a16:creationId xmlns:a16="http://schemas.microsoft.com/office/drawing/2014/main" id="{9C6EFB52-3349-4B07-BB85-12C3EA673CEA}"/>
              </a:ext>
            </a:extLst>
          </p:cNvPr>
          <p:cNvSpPr/>
          <p:nvPr/>
        </p:nvSpPr>
        <p:spPr>
          <a:xfrm>
            <a:off x="5517876" y="3584608"/>
            <a:ext cx="373900" cy="394492"/>
          </a:xfrm>
          <a:prstGeom prst="rect">
            <a:avLst/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-665912"/>
              <a:satOff val="-293"/>
              <a:lumOff val="784"/>
              <a:alphaOff val="0"/>
            </a:schemeClr>
          </a:effectRef>
          <a:fontRef idx="minor">
            <a:schemeClr val="lt1"/>
          </a:fontRef>
        </p:style>
      </p:sp>
      <p:sp>
        <p:nvSpPr>
          <p:cNvPr id="30" name="Rectangle 29" descr="Group">
            <a:extLst>
              <a:ext uri="{FF2B5EF4-FFF2-40B4-BE49-F238E27FC236}">
                <a16:creationId xmlns:a16="http://schemas.microsoft.com/office/drawing/2014/main" id="{88F8C9F3-7615-45BF-B785-33C277085718}"/>
              </a:ext>
            </a:extLst>
          </p:cNvPr>
          <p:cNvSpPr/>
          <p:nvPr/>
        </p:nvSpPr>
        <p:spPr>
          <a:xfrm>
            <a:off x="5392352" y="1980708"/>
            <a:ext cx="499424" cy="499424"/>
          </a:xfrm>
          <a:prstGeom prst="rect">
            <a:avLst/>
          </a:prstGeom>
          <a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-998868"/>
              <a:satOff val="-440"/>
              <a:lumOff val="1177"/>
              <a:alphaOff val="0"/>
            </a:schemeClr>
          </a:effectRef>
          <a:fontRef idx="minor">
            <a:schemeClr val="lt1"/>
          </a:fontRef>
        </p:style>
      </p:sp>
      <p:sp>
        <p:nvSpPr>
          <p:cNvPr id="31" name="Rectangle 30" descr="Help">
            <a:extLst>
              <a:ext uri="{FF2B5EF4-FFF2-40B4-BE49-F238E27FC236}">
                <a16:creationId xmlns:a16="http://schemas.microsoft.com/office/drawing/2014/main" id="{B15A1DA1-0781-4F05-ADA9-ADBE27A12E44}"/>
              </a:ext>
            </a:extLst>
          </p:cNvPr>
          <p:cNvSpPr/>
          <p:nvPr/>
        </p:nvSpPr>
        <p:spPr>
          <a:xfrm>
            <a:off x="8521132" y="2929576"/>
            <a:ext cx="499424" cy="499424"/>
          </a:xfrm>
          <a:prstGeom prst="rect">
            <a:avLst/>
          </a:prstGeom>
          <a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-1331824"/>
              <a:satOff val="-586"/>
              <a:lumOff val="1569"/>
              <a:alphaOff val="0"/>
            </a:schemeClr>
          </a:effectRef>
          <a:fontRef idx="minor">
            <a:schemeClr val="lt1"/>
          </a:fontRef>
        </p:style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C869DB8-5274-9F48-6D4A-AB0BD43FB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noProof="0" smtClean="0"/>
              <a:pPr/>
              <a:t>4</a:t>
            </a:fld>
            <a:endParaRPr lang="en-US" noProof="0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BED3283-DDE7-781C-C7AA-EFED6576DABA}"/>
              </a:ext>
            </a:extLst>
          </p:cNvPr>
          <p:cNvSpPr/>
          <p:nvPr/>
        </p:nvSpPr>
        <p:spPr>
          <a:xfrm>
            <a:off x="4962617" y="1885125"/>
            <a:ext cx="3558515" cy="1200059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746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2CC3EF0-F13E-468D-8198-2FFABAAB8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Crafting a Clear &amp; Professional Message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22A3650-CE74-4B2A-A714-A99CA18988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6731" y="1979676"/>
            <a:ext cx="4639736" cy="736282"/>
          </a:xfrm>
        </p:spPr>
        <p:txBody>
          <a:bodyPr/>
          <a:lstStyle/>
          <a:p>
            <a:r>
              <a:rPr lang="en-US" dirty="0"/>
              <a:t>Consider your audience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C401CC4-711A-4213-A098-6A62651D89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97280" y="2796467"/>
            <a:ext cx="4639736" cy="2910820"/>
          </a:xfrm>
        </p:spPr>
        <p:txBody>
          <a:bodyPr>
            <a:normAutofit/>
          </a:bodyPr>
          <a:lstStyle/>
          <a:p>
            <a:pPr lvl="1"/>
            <a:r>
              <a:rPr lang="en-US" sz="1600" dirty="0">
                <a:latin typeface="+mj-lt"/>
              </a:rPr>
              <a:t>The public does not know the inner workings of your department.</a:t>
            </a:r>
          </a:p>
          <a:p>
            <a:pPr marL="201168" lvl="1" indent="0">
              <a:buNone/>
            </a:pPr>
            <a:endParaRPr lang="en-US" sz="1600" dirty="0">
              <a:latin typeface="+mj-lt"/>
            </a:endParaRPr>
          </a:p>
          <a:p>
            <a:pPr lvl="1"/>
            <a:r>
              <a:rPr lang="en-US" sz="1600" dirty="0">
                <a:latin typeface="+mj-lt"/>
              </a:rPr>
              <a:t>The requester is your primary audience, a judge may read your message.</a:t>
            </a:r>
          </a:p>
          <a:p>
            <a:pPr marL="201168" lvl="1" indent="0">
              <a:buNone/>
            </a:pPr>
            <a:endParaRPr lang="en-US" sz="1600" dirty="0">
              <a:latin typeface="+mj-lt"/>
            </a:endParaRPr>
          </a:p>
          <a:p>
            <a:pPr lvl="1"/>
            <a:r>
              <a:rPr lang="en-US" sz="1600" dirty="0">
                <a:latin typeface="+mj-lt"/>
              </a:rPr>
              <a:t>Don’t assign malice where there is only confusion.</a:t>
            </a:r>
          </a:p>
          <a:p>
            <a:pPr marL="201168" lvl="1" indent="0">
              <a:buNone/>
            </a:pPr>
            <a:endParaRPr lang="en-US" sz="1600" dirty="0">
              <a:latin typeface="+mj-lt"/>
            </a:endParaRPr>
          </a:p>
          <a:p>
            <a:pPr lvl="1"/>
            <a:r>
              <a:rPr lang="en-US" sz="1600" dirty="0">
                <a:latin typeface="+mj-lt"/>
              </a:rPr>
              <a:t>Acronyms or industry specific jargon are unclear.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7F6AE95-B6EE-4C2B-8982-2E15916B02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1152" y="1979676"/>
            <a:ext cx="4639736" cy="736282"/>
          </a:xfrm>
        </p:spPr>
        <p:txBody>
          <a:bodyPr/>
          <a:lstStyle/>
          <a:p>
            <a:r>
              <a:rPr lang="en-US" dirty="0"/>
              <a:t>Good steps for each message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5F5CF3C2-A35B-4374-871A-C68ACFAD47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49783" y="2715958"/>
            <a:ext cx="4639736" cy="2910821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800" dirty="0">
                <a:latin typeface="+mj-lt"/>
              </a:rPr>
              <a:t>Briefly summarize the communications to date</a:t>
            </a:r>
          </a:p>
          <a:p>
            <a:pPr marL="460248" lvl="1" indent="-342900"/>
            <a:r>
              <a:rPr lang="en-US" sz="1300" i="1" dirty="0">
                <a:latin typeface="+mj-lt"/>
              </a:rPr>
              <a:t>On X date you requested Y. This was clarified to be for Z on Q date. Per our phone call just now ….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latin typeface="+mj-lt"/>
              </a:rPr>
              <a:t>Outline next steps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latin typeface="+mj-lt"/>
              </a:rPr>
              <a:t>Provide a time estimate on next steps</a:t>
            </a:r>
          </a:p>
          <a:p>
            <a:pPr marL="460248" lvl="1" indent="-342900"/>
            <a:r>
              <a:rPr lang="en-US" sz="1200" i="1" dirty="0">
                <a:latin typeface="+mj-lt"/>
              </a:rPr>
              <a:t>We reasonably anticipate that the next installment of records will be available ….</a:t>
            </a:r>
          </a:p>
          <a:p>
            <a:pPr marL="460248" lvl="1" indent="-342900"/>
            <a:r>
              <a:rPr lang="en-US" sz="1200" i="1" dirty="0">
                <a:latin typeface="+mj-lt"/>
              </a:rPr>
              <a:t>If we do not hear back from you by April 20, 2023 we will …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latin typeface="+mj-lt"/>
              </a:rPr>
              <a:t>Confirm how the requester can contact you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AADFEEC-F5E1-7598-FBFE-A893764E5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1474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95D3F-081B-D7C4-EDAA-E4532C165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914400"/>
            <a:ext cx="10058400" cy="814082"/>
          </a:xfrm>
        </p:spPr>
        <p:txBody>
          <a:bodyPr/>
          <a:lstStyle/>
          <a:p>
            <a:r>
              <a:rPr lang="en-US" dirty="0"/>
              <a:t>G.R.E.A.T. Communication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CA1853-7BD0-33A3-5229-EAA3EB38FD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6548" y="2108201"/>
            <a:ext cx="4314240" cy="3760891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Goal</a:t>
            </a:r>
          </a:p>
          <a:p>
            <a:pPr lvl="1"/>
            <a:r>
              <a:rPr lang="en-US" dirty="0"/>
              <a:t>Start with why you’re e-mailing </a:t>
            </a:r>
          </a:p>
          <a:p>
            <a:pPr lvl="1"/>
            <a:r>
              <a:rPr lang="en-US" dirty="0"/>
              <a:t>Provide the larger context</a:t>
            </a:r>
          </a:p>
          <a:p>
            <a:pPr lvl="2"/>
            <a:r>
              <a:rPr lang="en-US" dirty="0"/>
              <a:t>“We received your public records request and are writing to confirm”</a:t>
            </a:r>
          </a:p>
          <a:p>
            <a:pPr lvl="2"/>
            <a:r>
              <a:rPr lang="en-US" dirty="0"/>
              <a:t>“In searching for records related to your request we discovered _____”</a:t>
            </a:r>
          </a:p>
          <a:p>
            <a:r>
              <a:rPr lang="en-US" dirty="0"/>
              <a:t>Relevant</a:t>
            </a:r>
          </a:p>
          <a:p>
            <a:pPr lvl="1"/>
            <a:r>
              <a:rPr lang="en-US" dirty="0"/>
              <a:t>Don’t assume that the recipient of your e-mail knows the minute details</a:t>
            </a:r>
          </a:p>
          <a:p>
            <a:pPr lvl="1"/>
            <a:r>
              <a:rPr lang="en-US" dirty="0"/>
              <a:t>Define and educate on the relevant context for this communication</a:t>
            </a:r>
          </a:p>
          <a:p>
            <a:pPr lvl="2"/>
            <a:r>
              <a:rPr lang="en-US" dirty="0"/>
              <a:t>“Our records management software provides the reports you have requested in .XML format”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05C00B-DDDF-C4B6-4EA6-AEB601F3F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6</a:t>
            </a:fld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2D6825A-AEFF-C130-34C7-ED821CA4D721}"/>
              </a:ext>
            </a:extLst>
          </p:cNvPr>
          <p:cNvSpPr txBox="1">
            <a:spLocks/>
          </p:cNvSpPr>
          <p:nvPr/>
        </p:nvSpPr>
        <p:spPr>
          <a:xfrm>
            <a:off x="6841440" y="2108200"/>
            <a:ext cx="4314240" cy="3724429"/>
          </a:xfrm>
          <a:prstGeom prst="rect">
            <a:avLst/>
          </a:prstGeom>
        </p:spPr>
        <p:txBody>
          <a:bodyPr vert="horz" lIns="0" tIns="45720" rIns="0" bIns="45720" rtlCol="0">
            <a:normAutofit lnSpcReduction="10000"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lvl="1" indent="-266700">
              <a:lnSpc>
                <a:spcPct val="80000"/>
              </a:lnSpc>
              <a:spcBef>
                <a:spcPts val="1200"/>
              </a:spcBef>
              <a:spcAft>
                <a:spcPts val="200"/>
              </a:spcAft>
              <a:buSzPct val="100000"/>
            </a:pPr>
            <a:r>
              <a:rPr lang="en-US" sz="1900" dirty="0"/>
              <a:t>Emotional tone</a:t>
            </a:r>
          </a:p>
          <a:p>
            <a:pPr lvl="1">
              <a:lnSpc>
                <a:spcPct val="80000"/>
              </a:lnSpc>
            </a:pPr>
            <a:r>
              <a:rPr lang="en-US" sz="1700" dirty="0"/>
              <a:t>We have thoroughly covered tone in communication but just keep it professional, helpful, and friendly</a:t>
            </a:r>
          </a:p>
          <a:p>
            <a:pPr marL="266700" lvl="1" indent="-266700">
              <a:lnSpc>
                <a:spcPct val="80000"/>
              </a:lnSpc>
              <a:spcBef>
                <a:spcPts val="1200"/>
              </a:spcBef>
              <a:spcAft>
                <a:spcPts val="200"/>
              </a:spcAft>
              <a:buSzPct val="100000"/>
            </a:pPr>
            <a:endParaRPr lang="en-US" sz="1400" dirty="0"/>
          </a:p>
          <a:p>
            <a:pPr marL="266700" lvl="1" indent="-266700">
              <a:lnSpc>
                <a:spcPct val="80000"/>
              </a:lnSpc>
              <a:spcBef>
                <a:spcPts val="1200"/>
              </a:spcBef>
              <a:spcAft>
                <a:spcPts val="200"/>
              </a:spcAft>
              <a:buSzPct val="100000"/>
            </a:pPr>
            <a:r>
              <a:rPr lang="en-US" sz="1900" dirty="0"/>
              <a:t>Action</a:t>
            </a:r>
          </a:p>
          <a:p>
            <a:pPr lvl="1">
              <a:lnSpc>
                <a:spcPct val="80000"/>
              </a:lnSpc>
            </a:pPr>
            <a:r>
              <a:rPr lang="en-US" sz="1700" dirty="0"/>
              <a:t>What can they expect from you?</a:t>
            </a:r>
          </a:p>
          <a:p>
            <a:pPr lvl="1">
              <a:lnSpc>
                <a:spcPct val="80000"/>
              </a:lnSpc>
            </a:pPr>
            <a:r>
              <a:rPr lang="en-US" sz="1700" dirty="0"/>
              <a:t>What do you need from them? </a:t>
            </a:r>
          </a:p>
          <a:p>
            <a:pPr marL="201168" lvl="1" indent="0">
              <a:lnSpc>
                <a:spcPct val="80000"/>
              </a:lnSpc>
              <a:buNone/>
            </a:pPr>
            <a:endParaRPr lang="en-US" sz="1300" dirty="0"/>
          </a:p>
          <a:p>
            <a:pPr marL="266700" lvl="1" indent="-266700">
              <a:lnSpc>
                <a:spcPct val="80000"/>
              </a:lnSpc>
              <a:spcBef>
                <a:spcPts val="1200"/>
              </a:spcBef>
              <a:spcAft>
                <a:spcPts val="200"/>
              </a:spcAft>
              <a:buSzPct val="100000"/>
            </a:pPr>
            <a:r>
              <a:rPr lang="en-US" sz="1900" dirty="0"/>
              <a:t>Timeframe</a:t>
            </a:r>
          </a:p>
          <a:p>
            <a:pPr lvl="1">
              <a:lnSpc>
                <a:spcPct val="80000"/>
              </a:lnSpc>
            </a:pPr>
            <a:r>
              <a:rPr lang="en-US" sz="1700" dirty="0"/>
              <a:t>What is the deadline? </a:t>
            </a:r>
          </a:p>
          <a:p>
            <a:pPr lvl="1">
              <a:lnSpc>
                <a:spcPct val="80000"/>
              </a:lnSpc>
            </a:pPr>
            <a:r>
              <a:rPr lang="en-US" sz="1700" dirty="0"/>
              <a:t>What will happen if the deadline is met? What if the deadline is missed? </a:t>
            </a:r>
          </a:p>
        </p:txBody>
      </p:sp>
    </p:spTree>
    <p:extLst>
      <p:ext uri="{BB962C8B-B14F-4D97-AF65-F5344CB8AC3E}">
        <p14:creationId xmlns:p14="http://schemas.microsoft.com/office/powerpoint/2010/main" val="30514625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2F5F4-6C7B-340D-B9D9-4A648B8E3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5181" y="286603"/>
            <a:ext cx="6777213" cy="1450757"/>
          </a:xfrm>
        </p:spPr>
        <p:txBody>
          <a:bodyPr/>
          <a:lstStyle/>
          <a:p>
            <a:r>
              <a:rPr lang="en-US" dirty="0"/>
              <a:t>Communication in Conflict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EE8C56-C98E-35EF-E652-D1DB7A647B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2159" y="3429000"/>
            <a:ext cx="10368812" cy="2854416"/>
          </a:xfrm>
        </p:spPr>
        <p:txBody>
          <a:bodyPr/>
          <a:lstStyle/>
          <a:p>
            <a:r>
              <a:rPr lang="en-US" dirty="0"/>
              <a:t>Separate the people from the problem</a:t>
            </a:r>
          </a:p>
          <a:p>
            <a:r>
              <a:rPr lang="en-US" dirty="0"/>
              <a:t>Listen with the intention to learn</a:t>
            </a:r>
          </a:p>
          <a:p>
            <a:r>
              <a:rPr lang="en-US" dirty="0"/>
              <a:t>Agree on the problem</a:t>
            </a:r>
          </a:p>
          <a:p>
            <a:r>
              <a:rPr lang="en-US" dirty="0"/>
              <a:t>Explore options</a:t>
            </a:r>
          </a:p>
          <a:p>
            <a:r>
              <a:rPr lang="en-US" dirty="0"/>
              <a:t>Follow up on promises</a:t>
            </a:r>
          </a:p>
          <a:p>
            <a:r>
              <a:rPr lang="en-US" dirty="0"/>
              <a:t>Under promise &amp; over deliver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D3427D-B606-6D5A-D77C-242A78DB4341}"/>
              </a:ext>
            </a:extLst>
          </p:cNvPr>
          <p:cNvSpPr txBox="1"/>
          <p:nvPr/>
        </p:nvSpPr>
        <p:spPr>
          <a:xfrm>
            <a:off x="2835181" y="1737360"/>
            <a:ext cx="6356412" cy="1318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</a:pPr>
            <a:r>
              <a:rPr lang="en-US" sz="2400" b="1" cap="all" dirty="0">
                <a:solidFill>
                  <a:schemeClr val="accent1"/>
                </a:solidFill>
              </a:rPr>
              <a:t>Take a minute now or regret it later</a:t>
            </a:r>
            <a:endParaRPr lang="en-US" b="1" dirty="0"/>
          </a:p>
          <a:p>
            <a:pPr algn="ct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Plan your message to organize your thoughts</a:t>
            </a:r>
          </a:p>
          <a:p>
            <a:pPr algn="ct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Keep it conversational but choose your words carefully</a:t>
            </a:r>
          </a:p>
          <a:p>
            <a:pPr algn="ct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Review before you send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898E13-92D7-543C-AFD0-87FC5A9E8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3944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0A5C30F-185D-413F-9005-B41DD0FA0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0FC70B0-5D08-4BDC-852E-3FD7214DA9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27834" y="830432"/>
            <a:ext cx="5186597" cy="4356100"/>
          </a:xfrm>
        </p:spPr>
        <p:txBody>
          <a:bodyPr numCol="2">
            <a:norm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Introduction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latin typeface="+mj-lt"/>
              </a:rPr>
              <a:t>What to expect from me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latin typeface="+mj-lt"/>
              </a:rPr>
              <a:t>What I expect from you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latin typeface="+mj-lt"/>
              </a:rPr>
              <a:t>Why customer service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000" dirty="0">
              <a:latin typeface="+mj-lt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Customer Service </a:t>
            </a:r>
            <a:endParaRPr lang="en-US" sz="1400" b="1" dirty="0">
              <a:latin typeface="+mj-lt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latin typeface="+mj-lt"/>
              </a:rPr>
              <a:t>Communication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latin typeface="+mj-lt"/>
              </a:rPr>
              <a:t>Message Crafting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latin typeface="+mj-lt"/>
              </a:rPr>
              <a:t>Communication in Conflict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400" dirty="0">
              <a:latin typeface="+mj-lt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Action Plan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latin typeface="+mj-lt"/>
              </a:rPr>
              <a:t>Request scoping	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latin typeface="+mj-lt"/>
              </a:rPr>
              <a:t>Initial communication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latin typeface="+mj-lt"/>
              </a:rPr>
              <a:t>Time estimates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latin typeface="+mj-lt"/>
              </a:rPr>
              <a:t>Communicating throughout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latin typeface="+mj-lt"/>
              </a:rPr>
              <a:t>Final search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latin typeface="+mj-lt"/>
              </a:rPr>
              <a:t>Closing the request</a:t>
            </a:r>
          </a:p>
          <a:p>
            <a:pPr marL="533400" lvl="0" indent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533400" indent="0">
              <a:spcBef>
                <a:spcPts val="0"/>
              </a:spcBef>
              <a:spcAft>
                <a:spcPts val="0"/>
              </a:spcAft>
              <a:buNone/>
            </a:pPr>
            <a:endParaRPr lang="en-US" b="1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          Results</a:t>
            </a: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+mj-lt"/>
              </a:rPr>
              <a:t>             Some unique requests</a:t>
            </a: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+mj-lt"/>
              </a:rPr>
              <a:t>             Lawsuit prevention</a:t>
            </a: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+mj-lt"/>
              </a:rPr>
              <a:t>             Work reduction</a:t>
            </a: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+mj-lt"/>
              </a:rPr>
              <a:t>             Stress reduction</a:t>
            </a:r>
          </a:p>
          <a:p>
            <a:pPr marL="533400" indent="0">
              <a:spcBef>
                <a:spcPts val="0"/>
              </a:spcBef>
              <a:spcAft>
                <a:spcPts val="0"/>
              </a:spcAft>
              <a:buNone/>
            </a:pPr>
            <a:endParaRPr lang="en-US" b="1" dirty="0"/>
          </a:p>
          <a:p>
            <a:pPr marL="53340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Closing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+mj-lt"/>
              </a:rPr>
              <a:t>             Summary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+mj-lt"/>
              </a:rPr>
              <a:t>             Questions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+mj-lt"/>
              </a:rPr>
              <a:t>             Additional resources</a:t>
            </a:r>
          </a:p>
          <a:p>
            <a:pPr marL="533400" indent="0">
              <a:spcBef>
                <a:spcPts val="0"/>
              </a:spcBef>
              <a:spcAft>
                <a:spcPts val="0"/>
              </a:spcAft>
              <a:buNone/>
            </a:pPr>
            <a:endParaRPr lang="en-US" b="1" dirty="0"/>
          </a:p>
        </p:txBody>
      </p:sp>
      <p:sp>
        <p:nvSpPr>
          <p:cNvPr id="27" name="Rectangle 26" descr="Handshake">
            <a:extLst>
              <a:ext uri="{FF2B5EF4-FFF2-40B4-BE49-F238E27FC236}">
                <a16:creationId xmlns:a16="http://schemas.microsoft.com/office/drawing/2014/main" id="{BEF34E1C-44B9-4EFC-8126-D51A3EA9BF40}"/>
              </a:ext>
            </a:extLst>
          </p:cNvPr>
          <p:cNvSpPr/>
          <p:nvPr/>
        </p:nvSpPr>
        <p:spPr>
          <a:xfrm>
            <a:off x="5410381" y="830432"/>
            <a:ext cx="499424" cy="499424"/>
          </a:xfrm>
          <a:prstGeom prst="rect">
            <a:avLst/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8" name="Rectangle 27" descr="Bar chart">
            <a:extLst>
              <a:ext uri="{FF2B5EF4-FFF2-40B4-BE49-F238E27FC236}">
                <a16:creationId xmlns:a16="http://schemas.microsoft.com/office/drawing/2014/main" id="{7810A56D-FB7B-429D-835B-7A0CD7BCB96A}"/>
              </a:ext>
            </a:extLst>
          </p:cNvPr>
          <p:cNvSpPr/>
          <p:nvPr/>
        </p:nvSpPr>
        <p:spPr>
          <a:xfrm>
            <a:off x="8521132" y="1481284"/>
            <a:ext cx="499424" cy="499424"/>
          </a:xfrm>
          <a:prstGeom prst="rect">
            <a:avLst/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-332956"/>
              <a:satOff val="-147"/>
              <a:lumOff val="392"/>
              <a:alphaOff val="0"/>
            </a:schemeClr>
          </a:effectRef>
          <a:fontRef idx="minor">
            <a:schemeClr val="lt1"/>
          </a:fontRef>
        </p:style>
      </p:sp>
      <p:sp>
        <p:nvSpPr>
          <p:cNvPr id="29" name="Rectangle 28" descr="Checkmark">
            <a:extLst>
              <a:ext uri="{FF2B5EF4-FFF2-40B4-BE49-F238E27FC236}">
                <a16:creationId xmlns:a16="http://schemas.microsoft.com/office/drawing/2014/main" id="{9C6EFB52-3349-4B07-BB85-12C3EA673CEA}"/>
              </a:ext>
            </a:extLst>
          </p:cNvPr>
          <p:cNvSpPr/>
          <p:nvPr/>
        </p:nvSpPr>
        <p:spPr>
          <a:xfrm>
            <a:off x="5517876" y="3584608"/>
            <a:ext cx="373900" cy="394492"/>
          </a:xfrm>
          <a:prstGeom prst="rect">
            <a:avLst/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-665912"/>
              <a:satOff val="-293"/>
              <a:lumOff val="784"/>
              <a:alphaOff val="0"/>
            </a:schemeClr>
          </a:effectRef>
          <a:fontRef idx="minor">
            <a:schemeClr val="lt1"/>
          </a:fontRef>
        </p:style>
      </p:sp>
      <p:sp>
        <p:nvSpPr>
          <p:cNvPr id="30" name="Rectangle 29" descr="Group">
            <a:extLst>
              <a:ext uri="{FF2B5EF4-FFF2-40B4-BE49-F238E27FC236}">
                <a16:creationId xmlns:a16="http://schemas.microsoft.com/office/drawing/2014/main" id="{88F8C9F3-7615-45BF-B785-33C277085718}"/>
              </a:ext>
            </a:extLst>
          </p:cNvPr>
          <p:cNvSpPr/>
          <p:nvPr/>
        </p:nvSpPr>
        <p:spPr>
          <a:xfrm>
            <a:off x="5392352" y="1980708"/>
            <a:ext cx="499424" cy="499424"/>
          </a:xfrm>
          <a:prstGeom prst="rect">
            <a:avLst/>
          </a:prstGeom>
          <a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-998868"/>
              <a:satOff val="-440"/>
              <a:lumOff val="1177"/>
              <a:alphaOff val="0"/>
            </a:schemeClr>
          </a:effectRef>
          <a:fontRef idx="minor">
            <a:schemeClr val="lt1"/>
          </a:fontRef>
        </p:style>
      </p:sp>
      <p:sp>
        <p:nvSpPr>
          <p:cNvPr id="31" name="Rectangle 30" descr="Help">
            <a:extLst>
              <a:ext uri="{FF2B5EF4-FFF2-40B4-BE49-F238E27FC236}">
                <a16:creationId xmlns:a16="http://schemas.microsoft.com/office/drawing/2014/main" id="{B15A1DA1-0781-4F05-ADA9-ADBE27A12E44}"/>
              </a:ext>
            </a:extLst>
          </p:cNvPr>
          <p:cNvSpPr/>
          <p:nvPr/>
        </p:nvSpPr>
        <p:spPr>
          <a:xfrm>
            <a:off x="8521132" y="2929576"/>
            <a:ext cx="499424" cy="499424"/>
          </a:xfrm>
          <a:prstGeom prst="rect">
            <a:avLst/>
          </a:prstGeom>
          <a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-1331824"/>
              <a:satOff val="-586"/>
              <a:lumOff val="1569"/>
              <a:alphaOff val="0"/>
            </a:schemeClr>
          </a:effectRef>
          <a:fontRef idx="minor">
            <a:schemeClr val="lt1"/>
          </a:fontRef>
        </p:style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C869DB8-5274-9F48-6D4A-AB0BD43FB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noProof="0" smtClean="0"/>
              <a:pPr/>
              <a:t>8</a:t>
            </a:fld>
            <a:endParaRPr lang="en-US" noProof="0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48D6D0C-632D-134B-990D-26DDE4111D61}"/>
              </a:ext>
            </a:extLst>
          </p:cNvPr>
          <p:cNvSpPr/>
          <p:nvPr/>
        </p:nvSpPr>
        <p:spPr>
          <a:xfrm>
            <a:off x="4847208" y="3025860"/>
            <a:ext cx="3558515" cy="1906480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9270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B00DE4-D761-83DA-53EC-E58712077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Define the Request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0C8874-C9AA-705D-6739-505667D3D3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6548" y="1737361"/>
            <a:ext cx="10058400" cy="4834036"/>
          </a:xfrm>
        </p:spPr>
        <p:txBody>
          <a:bodyPr>
            <a:normAutofit/>
          </a:bodyPr>
          <a:lstStyle/>
          <a:p>
            <a:r>
              <a:rPr lang="en-US" dirty="0"/>
              <a:t>Clarity is vital to effective communication. </a:t>
            </a:r>
          </a:p>
          <a:p>
            <a:pPr lvl="1"/>
            <a:r>
              <a:rPr lang="en-US" dirty="0"/>
              <a:t>To proceed with clarity the requester and the agency must have a common understanding of the request.</a:t>
            </a:r>
          </a:p>
          <a:p>
            <a:r>
              <a:rPr lang="en-US" dirty="0"/>
              <a:t>5-day letter response </a:t>
            </a:r>
          </a:p>
          <a:p>
            <a:pPr lvl="1"/>
            <a:r>
              <a:rPr lang="en-US" dirty="0"/>
              <a:t>Ideally this should repeat the exact wording of the request.</a:t>
            </a:r>
          </a:p>
          <a:p>
            <a:pPr lvl="1"/>
            <a:r>
              <a:rPr lang="en-US" dirty="0"/>
              <a:t>If necessary, include a “Our understanding is that you are requesting….” summary.</a:t>
            </a:r>
          </a:p>
          <a:p>
            <a:pPr lvl="2"/>
            <a:r>
              <a:rPr lang="en-US" dirty="0"/>
              <a:t>This is not intended to reduce the number of records being provided but to reach clarity on what is being requested.</a:t>
            </a:r>
          </a:p>
          <a:p>
            <a:pPr marL="266700" lvl="2" indent="-266700">
              <a:spcBef>
                <a:spcPts val="1200"/>
              </a:spcBef>
              <a:spcAft>
                <a:spcPts val="200"/>
              </a:spcAft>
              <a:buSzPct val="100000"/>
            </a:pPr>
            <a:r>
              <a:rPr lang="en-US" sz="2000" dirty="0"/>
              <a:t>Eventualities:</a:t>
            </a:r>
          </a:p>
          <a:p>
            <a:pPr marL="449580" lvl="3" indent="-266700">
              <a:spcBef>
                <a:spcPts val="1200"/>
              </a:spcBef>
              <a:spcAft>
                <a:spcPts val="200"/>
              </a:spcAft>
              <a:buSzPct val="100000"/>
            </a:pPr>
            <a:r>
              <a:rPr lang="en-US" sz="2000" dirty="0"/>
              <a:t>5-day letter is sent with the exact wording of the request and then the search reveals that clarification is required.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65546D-2BC0-C40D-44A6-554E94E6D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8919679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lassic Company All Hands_Win32_MS v3" id="{1F352A5D-0EBE-49A2-9FF7-DEF81AB6F3C6}" vid="{D35781EA-2188-4D84-8966-791644CE134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fa6e671f1cd7e4d96ff9652be322dd5e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4e2496f70b101db0b8013f30a071bbf7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941CA7C-A0BF-44EF-B2E5-7539C3B9B0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4E879E6-8FFE-4154-8F2A-F7518B89B376}">
  <ds:schemaRefs>
    <ds:schemaRef ds:uri="http://schemas.microsoft.com/office/2006/metadata/properties"/>
    <ds:schemaRef ds:uri="http://www.w3.org/XML/1998/namespace"/>
    <ds:schemaRef ds:uri="http://purl.org/dc/dcmitype/"/>
    <ds:schemaRef ds:uri="http://schemas.microsoft.com/office/2006/documentManagement/types"/>
    <ds:schemaRef ds:uri="http://purl.org/dc/elements/1.1/"/>
    <ds:schemaRef ds:uri="71af3243-3dd4-4a8d-8c0d-dd76da1f02a5"/>
    <ds:schemaRef ds:uri="http://schemas.microsoft.com/office/infopath/2007/PartnerControls"/>
    <ds:schemaRef ds:uri="http://schemas.openxmlformats.org/package/2006/metadata/core-properties"/>
    <ds:schemaRef ds:uri="16c05727-aa75-4e4a-9b5f-8a80a1165891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7E0A2CB4-6869-426F-8BC4-A32C90CBE26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Classic company all hands presentation</Template>
  <TotalTime>3564</TotalTime>
  <Words>1317</Words>
  <Application>Microsoft Office PowerPoint</Application>
  <PresentationFormat>Widescreen</PresentationFormat>
  <Paragraphs>276</Paragraphs>
  <Slides>16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Calibri</vt:lpstr>
      <vt:lpstr>Calibri Light</vt:lpstr>
      <vt:lpstr>Wingdings</vt:lpstr>
      <vt:lpstr>RetrospectVTI</vt:lpstr>
      <vt:lpstr>Customer Service for Public Disclosure</vt:lpstr>
      <vt:lpstr>Agenda</vt:lpstr>
      <vt:lpstr>Why is Customer Service Important Briefly:   satisfied requesters don’t sue  </vt:lpstr>
      <vt:lpstr>Agenda</vt:lpstr>
      <vt:lpstr>Crafting a Clear &amp; Professional Message</vt:lpstr>
      <vt:lpstr>G.R.E.A.T. Communication </vt:lpstr>
      <vt:lpstr>Communication in Conflict</vt:lpstr>
      <vt:lpstr>Agenda</vt:lpstr>
      <vt:lpstr>Define the Request</vt:lpstr>
      <vt:lpstr>When “No” is the Right Answer</vt:lpstr>
      <vt:lpstr>During the Request</vt:lpstr>
      <vt:lpstr>Final Search &amp; Closing</vt:lpstr>
      <vt:lpstr>Agenda</vt:lpstr>
      <vt:lpstr>Yousoufian Factors  considering communication in the PRA</vt:lpstr>
      <vt:lpstr>Some unique public records requests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Fabrikam</dc:title>
  <dc:creator>Copeland, Alexandra K.</dc:creator>
  <cp:lastModifiedBy>Copeland, Alexandra K.</cp:lastModifiedBy>
  <cp:revision>2</cp:revision>
  <cp:lastPrinted>2023-05-11T15:04:55Z</cp:lastPrinted>
  <dcterms:created xsi:type="dcterms:W3CDTF">2022-09-12T19:19:24Z</dcterms:created>
  <dcterms:modified xsi:type="dcterms:W3CDTF">2023-05-11T23:01:18Z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