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5"/>
  </p:handoutMasterIdLst>
  <p:sldIdLst>
    <p:sldId id="259" r:id="rId5"/>
    <p:sldId id="275" r:id="rId6"/>
    <p:sldId id="271" r:id="rId7"/>
    <p:sldId id="279" r:id="rId8"/>
    <p:sldId id="278" r:id="rId9"/>
    <p:sldId id="276" r:id="rId10"/>
    <p:sldId id="277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62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2">
          <p15:clr>
            <a:srgbClr val="A4A3A4"/>
          </p15:clr>
        </p15:guide>
        <p15:guide id="2" orient="horz" pos="2900">
          <p15:clr>
            <a:srgbClr val="A4A3A4"/>
          </p15:clr>
        </p15:guide>
        <p15:guide id="3" orient="horz" pos="717">
          <p15:clr>
            <a:srgbClr val="A4A3A4"/>
          </p15:clr>
        </p15:guide>
        <p15:guide id="4" orient="horz" pos="825">
          <p15:clr>
            <a:srgbClr val="A4A3A4"/>
          </p15:clr>
        </p15:guide>
        <p15:guide id="5" pos="290">
          <p15:clr>
            <a:srgbClr val="A4A3A4"/>
          </p15:clr>
        </p15:guide>
        <p15:guide id="6" pos="5474">
          <p15:clr>
            <a:srgbClr val="A4A3A4"/>
          </p15:clr>
        </p15:guide>
        <p15:guide id="7" pos="28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782" y="45"/>
      </p:cViewPr>
      <p:guideLst>
        <p:guide orient="horz" pos="1862"/>
        <p:guide orient="horz" pos="2900"/>
        <p:guide orient="horz" pos="717"/>
        <p:guide orient="horz" pos="825"/>
        <p:guide pos="290"/>
        <p:guide pos="5474"/>
        <p:guide pos="28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-498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87EDD-D7BC-4A29-965E-C2E5077C1C2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3EB3F-9CB9-4775-9AA8-E92C1B707A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75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28" name="logo"/>
          <p:cNvGrpSpPr>
            <a:grpSpLocks noChangeAspect="1"/>
          </p:cNvGrpSpPr>
          <p:nvPr userDrawn="1"/>
        </p:nvGrpSpPr>
        <p:grpSpPr bwMode="auto">
          <a:xfrm>
            <a:off x="460375" y="485032"/>
            <a:ext cx="2637478" cy="238564"/>
            <a:chOff x="264" y="274"/>
            <a:chExt cx="5760" cy="521"/>
          </a:xfrm>
          <a:solidFill>
            <a:schemeClr val="bg2"/>
          </a:solidFill>
        </p:grpSpPr>
        <p:sp>
          <p:nvSpPr>
            <p:cNvPr id="129" name="Freeform 6"/>
            <p:cNvSpPr>
              <a:spLocks noEditPoints="1"/>
            </p:cNvSpPr>
            <p:nvPr userDrawn="1"/>
          </p:nvSpPr>
          <p:spPr bwMode="auto">
            <a:xfrm>
              <a:off x="2806" y="659"/>
              <a:ext cx="132" cy="134"/>
            </a:xfrm>
            <a:custGeom>
              <a:avLst/>
              <a:gdLst>
                <a:gd name="T0" fmla="*/ 181 w 395"/>
                <a:gd name="T1" fmla="*/ 21 h 400"/>
                <a:gd name="T2" fmla="*/ 190 w 395"/>
                <a:gd name="T3" fmla="*/ 1 h 400"/>
                <a:gd name="T4" fmla="*/ 192 w 395"/>
                <a:gd name="T5" fmla="*/ 0 h 400"/>
                <a:gd name="T6" fmla="*/ 197 w 395"/>
                <a:gd name="T7" fmla="*/ 4 h 400"/>
                <a:gd name="T8" fmla="*/ 204 w 395"/>
                <a:gd name="T9" fmla="*/ 18 h 400"/>
                <a:gd name="T10" fmla="*/ 324 w 395"/>
                <a:gd name="T11" fmla="*/ 332 h 400"/>
                <a:gd name="T12" fmla="*/ 332 w 395"/>
                <a:gd name="T13" fmla="*/ 347 h 400"/>
                <a:gd name="T14" fmla="*/ 344 w 395"/>
                <a:gd name="T15" fmla="*/ 369 h 400"/>
                <a:gd name="T16" fmla="*/ 356 w 395"/>
                <a:gd name="T17" fmla="*/ 383 h 400"/>
                <a:gd name="T18" fmla="*/ 369 w 395"/>
                <a:gd name="T19" fmla="*/ 390 h 400"/>
                <a:gd name="T20" fmla="*/ 380 w 395"/>
                <a:gd name="T21" fmla="*/ 392 h 400"/>
                <a:gd name="T22" fmla="*/ 390 w 395"/>
                <a:gd name="T23" fmla="*/ 392 h 400"/>
                <a:gd name="T24" fmla="*/ 395 w 395"/>
                <a:gd name="T25" fmla="*/ 395 h 400"/>
                <a:gd name="T26" fmla="*/ 395 w 395"/>
                <a:gd name="T27" fmla="*/ 396 h 400"/>
                <a:gd name="T28" fmla="*/ 392 w 395"/>
                <a:gd name="T29" fmla="*/ 400 h 400"/>
                <a:gd name="T30" fmla="*/ 385 w 395"/>
                <a:gd name="T31" fmla="*/ 400 h 400"/>
                <a:gd name="T32" fmla="*/ 304 w 395"/>
                <a:gd name="T33" fmla="*/ 398 h 400"/>
                <a:gd name="T34" fmla="*/ 292 w 395"/>
                <a:gd name="T35" fmla="*/ 398 h 400"/>
                <a:gd name="T36" fmla="*/ 288 w 395"/>
                <a:gd name="T37" fmla="*/ 395 h 400"/>
                <a:gd name="T38" fmla="*/ 289 w 395"/>
                <a:gd name="T39" fmla="*/ 394 h 400"/>
                <a:gd name="T40" fmla="*/ 292 w 395"/>
                <a:gd name="T41" fmla="*/ 391 h 400"/>
                <a:gd name="T42" fmla="*/ 295 w 395"/>
                <a:gd name="T43" fmla="*/ 388 h 400"/>
                <a:gd name="T44" fmla="*/ 295 w 395"/>
                <a:gd name="T45" fmla="*/ 378 h 400"/>
                <a:gd name="T46" fmla="*/ 247 w 395"/>
                <a:gd name="T47" fmla="*/ 250 h 400"/>
                <a:gd name="T48" fmla="*/ 242 w 395"/>
                <a:gd name="T49" fmla="*/ 247 h 400"/>
                <a:gd name="T50" fmla="*/ 130 w 395"/>
                <a:gd name="T51" fmla="*/ 247 h 400"/>
                <a:gd name="T52" fmla="*/ 125 w 395"/>
                <a:gd name="T53" fmla="*/ 252 h 400"/>
                <a:gd name="T54" fmla="*/ 94 w 395"/>
                <a:gd name="T55" fmla="*/ 343 h 400"/>
                <a:gd name="T56" fmla="*/ 86 w 395"/>
                <a:gd name="T57" fmla="*/ 371 h 400"/>
                <a:gd name="T58" fmla="*/ 86 w 395"/>
                <a:gd name="T59" fmla="*/ 378 h 400"/>
                <a:gd name="T60" fmla="*/ 88 w 395"/>
                <a:gd name="T61" fmla="*/ 385 h 400"/>
                <a:gd name="T62" fmla="*/ 93 w 395"/>
                <a:gd name="T63" fmla="*/ 389 h 400"/>
                <a:gd name="T64" fmla="*/ 106 w 395"/>
                <a:gd name="T65" fmla="*/ 392 h 400"/>
                <a:gd name="T66" fmla="*/ 112 w 395"/>
                <a:gd name="T67" fmla="*/ 392 h 400"/>
                <a:gd name="T68" fmla="*/ 117 w 395"/>
                <a:gd name="T69" fmla="*/ 395 h 400"/>
                <a:gd name="T70" fmla="*/ 117 w 395"/>
                <a:gd name="T71" fmla="*/ 396 h 400"/>
                <a:gd name="T72" fmla="*/ 114 w 395"/>
                <a:gd name="T73" fmla="*/ 400 h 400"/>
                <a:gd name="T74" fmla="*/ 108 w 395"/>
                <a:gd name="T75" fmla="*/ 400 h 400"/>
                <a:gd name="T76" fmla="*/ 68 w 395"/>
                <a:gd name="T77" fmla="*/ 398 h 400"/>
                <a:gd name="T78" fmla="*/ 46 w 395"/>
                <a:gd name="T79" fmla="*/ 400 h 400"/>
                <a:gd name="T80" fmla="*/ 10 w 395"/>
                <a:gd name="T81" fmla="*/ 400 h 400"/>
                <a:gd name="T82" fmla="*/ 0 w 395"/>
                <a:gd name="T83" fmla="*/ 398 h 400"/>
                <a:gd name="T84" fmla="*/ 0 w 395"/>
                <a:gd name="T85" fmla="*/ 396 h 400"/>
                <a:gd name="T86" fmla="*/ 1 w 395"/>
                <a:gd name="T87" fmla="*/ 394 h 400"/>
                <a:gd name="T88" fmla="*/ 5 w 395"/>
                <a:gd name="T89" fmla="*/ 392 h 400"/>
                <a:gd name="T90" fmla="*/ 20 w 395"/>
                <a:gd name="T91" fmla="*/ 391 h 400"/>
                <a:gd name="T92" fmla="*/ 35 w 395"/>
                <a:gd name="T93" fmla="*/ 386 h 400"/>
                <a:gd name="T94" fmla="*/ 46 w 395"/>
                <a:gd name="T95" fmla="*/ 375 h 400"/>
                <a:gd name="T96" fmla="*/ 56 w 395"/>
                <a:gd name="T97" fmla="*/ 361 h 400"/>
                <a:gd name="T98" fmla="*/ 181 w 395"/>
                <a:gd name="T99" fmla="*/ 21 h 400"/>
                <a:gd name="T100" fmla="*/ 236 w 395"/>
                <a:gd name="T101" fmla="*/ 228 h 400"/>
                <a:gd name="T102" fmla="*/ 237 w 395"/>
                <a:gd name="T103" fmla="*/ 227 h 400"/>
                <a:gd name="T104" fmla="*/ 188 w 395"/>
                <a:gd name="T105" fmla="*/ 84 h 400"/>
                <a:gd name="T106" fmla="*/ 186 w 395"/>
                <a:gd name="T107" fmla="*/ 80 h 400"/>
                <a:gd name="T108" fmla="*/ 182 w 395"/>
                <a:gd name="T109" fmla="*/ 80 h 400"/>
                <a:gd name="T110" fmla="*/ 135 w 395"/>
                <a:gd name="T111" fmla="*/ 225 h 400"/>
                <a:gd name="T112" fmla="*/ 134 w 395"/>
                <a:gd name="T113" fmla="*/ 227 h 400"/>
                <a:gd name="T114" fmla="*/ 236 w 395"/>
                <a:gd name="T115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400">
                  <a:moveTo>
                    <a:pt x="181" y="21"/>
                  </a:moveTo>
                  <a:lnTo>
                    <a:pt x="181" y="21"/>
                  </a:lnTo>
                  <a:lnTo>
                    <a:pt x="187" y="4"/>
                  </a:lnTo>
                  <a:lnTo>
                    <a:pt x="190" y="1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94" y="1"/>
                  </a:lnTo>
                  <a:lnTo>
                    <a:pt x="197" y="4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5" y="153"/>
                  </a:lnTo>
                  <a:lnTo>
                    <a:pt x="324" y="332"/>
                  </a:lnTo>
                  <a:lnTo>
                    <a:pt x="324" y="332"/>
                  </a:lnTo>
                  <a:lnTo>
                    <a:pt x="332" y="347"/>
                  </a:lnTo>
                  <a:lnTo>
                    <a:pt x="338" y="360"/>
                  </a:lnTo>
                  <a:lnTo>
                    <a:pt x="344" y="369"/>
                  </a:lnTo>
                  <a:lnTo>
                    <a:pt x="350" y="377"/>
                  </a:lnTo>
                  <a:lnTo>
                    <a:pt x="356" y="383"/>
                  </a:lnTo>
                  <a:lnTo>
                    <a:pt x="361" y="386"/>
                  </a:lnTo>
                  <a:lnTo>
                    <a:pt x="369" y="390"/>
                  </a:lnTo>
                  <a:lnTo>
                    <a:pt x="369" y="390"/>
                  </a:lnTo>
                  <a:lnTo>
                    <a:pt x="380" y="392"/>
                  </a:lnTo>
                  <a:lnTo>
                    <a:pt x="390" y="392"/>
                  </a:lnTo>
                  <a:lnTo>
                    <a:pt x="390" y="392"/>
                  </a:lnTo>
                  <a:lnTo>
                    <a:pt x="393" y="394"/>
                  </a:lnTo>
                  <a:lnTo>
                    <a:pt x="395" y="395"/>
                  </a:lnTo>
                  <a:lnTo>
                    <a:pt x="395" y="396"/>
                  </a:lnTo>
                  <a:lnTo>
                    <a:pt x="395" y="396"/>
                  </a:lnTo>
                  <a:lnTo>
                    <a:pt x="395" y="398"/>
                  </a:lnTo>
                  <a:lnTo>
                    <a:pt x="392" y="400"/>
                  </a:lnTo>
                  <a:lnTo>
                    <a:pt x="385" y="400"/>
                  </a:lnTo>
                  <a:lnTo>
                    <a:pt x="385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2" y="398"/>
                  </a:lnTo>
                  <a:lnTo>
                    <a:pt x="289" y="397"/>
                  </a:lnTo>
                  <a:lnTo>
                    <a:pt x="288" y="395"/>
                  </a:lnTo>
                  <a:lnTo>
                    <a:pt x="288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4" y="390"/>
                  </a:lnTo>
                  <a:lnTo>
                    <a:pt x="295" y="388"/>
                  </a:lnTo>
                  <a:lnTo>
                    <a:pt x="296" y="384"/>
                  </a:lnTo>
                  <a:lnTo>
                    <a:pt x="295" y="378"/>
                  </a:lnTo>
                  <a:lnTo>
                    <a:pt x="247" y="250"/>
                  </a:lnTo>
                  <a:lnTo>
                    <a:pt x="247" y="250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6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89" y="362"/>
                  </a:lnTo>
                  <a:lnTo>
                    <a:pt x="86" y="371"/>
                  </a:lnTo>
                  <a:lnTo>
                    <a:pt x="86" y="378"/>
                  </a:lnTo>
                  <a:lnTo>
                    <a:pt x="86" y="378"/>
                  </a:lnTo>
                  <a:lnTo>
                    <a:pt x="86" y="381"/>
                  </a:lnTo>
                  <a:lnTo>
                    <a:pt x="88" y="385"/>
                  </a:lnTo>
                  <a:lnTo>
                    <a:pt x="90" y="388"/>
                  </a:lnTo>
                  <a:lnTo>
                    <a:pt x="93" y="389"/>
                  </a:lnTo>
                  <a:lnTo>
                    <a:pt x="100" y="392"/>
                  </a:lnTo>
                  <a:lnTo>
                    <a:pt x="106" y="392"/>
                  </a:lnTo>
                  <a:lnTo>
                    <a:pt x="112" y="392"/>
                  </a:lnTo>
                  <a:lnTo>
                    <a:pt x="112" y="392"/>
                  </a:lnTo>
                  <a:lnTo>
                    <a:pt x="116" y="394"/>
                  </a:lnTo>
                  <a:lnTo>
                    <a:pt x="117" y="395"/>
                  </a:lnTo>
                  <a:lnTo>
                    <a:pt x="117" y="396"/>
                  </a:lnTo>
                  <a:lnTo>
                    <a:pt x="117" y="396"/>
                  </a:lnTo>
                  <a:lnTo>
                    <a:pt x="116" y="398"/>
                  </a:lnTo>
                  <a:lnTo>
                    <a:pt x="114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86" y="400"/>
                  </a:lnTo>
                  <a:lnTo>
                    <a:pt x="68" y="398"/>
                  </a:lnTo>
                  <a:lnTo>
                    <a:pt x="68" y="398"/>
                  </a:lnTo>
                  <a:lnTo>
                    <a:pt x="46" y="400"/>
                  </a:lnTo>
                  <a:lnTo>
                    <a:pt x="10" y="400"/>
                  </a:lnTo>
                  <a:lnTo>
                    <a:pt x="10" y="400"/>
                  </a:lnTo>
                  <a:lnTo>
                    <a:pt x="3" y="400"/>
                  </a:lnTo>
                  <a:lnTo>
                    <a:pt x="0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1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20" y="391"/>
                  </a:lnTo>
                  <a:lnTo>
                    <a:pt x="20" y="391"/>
                  </a:lnTo>
                  <a:lnTo>
                    <a:pt x="28" y="390"/>
                  </a:lnTo>
                  <a:lnTo>
                    <a:pt x="35" y="386"/>
                  </a:lnTo>
                  <a:lnTo>
                    <a:pt x="42" y="381"/>
                  </a:lnTo>
                  <a:lnTo>
                    <a:pt x="46" y="375"/>
                  </a:lnTo>
                  <a:lnTo>
                    <a:pt x="51" y="369"/>
                  </a:lnTo>
                  <a:lnTo>
                    <a:pt x="56" y="361"/>
                  </a:lnTo>
                  <a:lnTo>
                    <a:pt x="63" y="343"/>
                  </a:lnTo>
                  <a:lnTo>
                    <a:pt x="181" y="21"/>
                  </a:lnTo>
                  <a:close/>
                  <a:moveTo>
                    <a:pt x="236" y="228"/>
                  </a:moveTo>
                  <a:lnTo>
                    <a:pt x="236" y="228"/>
                  </a:lnTo>
                  <a:lnTo>
                    <a:pt x="237" y="228"/>
                  </a:lnTo>
                  <a:lnTo>
                    <a:pt x="237" y="227"/>
                  </a:lnTo>
                  <a:lnTo>
                    <a:pt x="237" y="225"/>
                  </a:lnTo>
                  <a:lnTo>
                    <a:pt x="188" y="84"/>
                  </a:lnTo>
                  <a:lnTo>
                    <a:pt x="188" y="84"/>
                  </a:lnTo>
                  <a:lnTo>
                    <a:pt x="186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0" y="84"/>
                  </a:lnTo>
                  <a:lnTo>
                    <a:pt x="135" y="225"/>
                  </a:lnTo>
                  <a:lnTo>
                    <a:pt x="135" y="225"/>
                  </a:lnTo>
                  <a:lnTo>
                    <a:pt x="134" y="227"/>
                  </a:lnTo>
                  <a:lnTo>
                    <a:pt x="136" y="228"/>
                  </a:lnTo>
                  <a:lnTo>
                    <a:pt x="236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9"/>
            <p:cNvSpPr>
              <a:spLocks/>
            </p:cNvSpPr>
            <p:nvPr userDrawn="1"/>
          </p:nvSpPr>
          <p:spPr bwMode="auto">
            <a:xfrm>
              <a:off x="2959" y="659"/>
              <a:ext cx="110" cy="134"/>
            </a:xfrm>
            <a:custGeom>
              <a:avLst/>
              <a:gdLst>
                <a:gd name="T0" fmla="*/ 189 w 329"/>
                <a:gd name="T1" fmla="*/ 249 h 400"/>
                <a:gd name="T2" fmla="*/ 190 w 329"/>
                <a:gd name="T3" fmla="*/ 343 h 400"/>
                <a:gd name="T4" fmla="*/ 192 w 329"/>
                <a:gd name="T5" fmla="*/ 362 h 400"/>
                <a:gd name="T6" fmla="*/ 198 w 329"/>
                <a:gd name="T7" fmla="*/ 381 h 400"/>
                <a:gd name="T8" fmla="*/ 202 w 329"/>
                <a:gd name="T9" fmla="*/ 388 h 400"/>
                <a:gd name="T10" fmla="*/ 212 w 329"/>
                <a:gd name="T11" fmla="*/ 391 h 400"/>
                <a:gd name="T12" fmla="*/ 236 w 329"/>
                <a:gd name="T13" fmla="*/ 392 h 400"/>
                <a:gd name="T14" fmla="*/ 239 w 329"/>
                <a:gd name="T15" fmla="*/ 394 h 400"/>
                <a:gd name="T16" fmla="*/ 240 w 329"/>
                <a:gd name="T17" fmla="*/ 396 h 400"/>
                <a:gd name="T18" fmla="*/ 238 w 329"/>
                <a:gd name="T19" fmla="*/ 398 h 400"/>
                <a:gd name="T20" fmla="*/ 232 w 329"/>
                <a:gd name="T21" fmla="*/ 400 h 400"/>
                <a:gd name="T22" fmla="*/ 190 w 329"/>
                <a:gd name="T23" fmla="*/ 400 h 400"/>
                <a:gd name="T24" fmla="*/ 167 w 329"/>
                <a:gd name="T25" fmla="*/ 398 h 400"/>
                <a:gd name="T26" fmla="*/ 118 w 329"/>
                <a:gd name="T27" fmla="*/ 400 h 400"/>
                <a:gd name="T28" fmla="*/ 110 w 329"/>
                <a:gd name="T29" fmla="*/ 400 h 400"/>
                <a:gd name="T30" fmla="*/ 109 w 329"/>
                <a:gd name="T31" fmla="*/ 396 h 400"/>
                <a:gd name="T32" fmla="*/ 109 w 329"/>
                <a:gd name="T33" fmla="*/ 394 h 400"/>
                <a:gd name="T34" fmla="*/ 113 w 329"/>
                <a:gd name="T35" fmla="*/ 392 h 400"/>
                <a:gd name="T36" fmla="*/ 128 w 329"/>
                <a:gd name="T37" fmla="*/ 391 h 400"/>
                <a:gd name="T38" fmla="*/ 132 w 329"/>
                <a:gd name="T39" fmla="*/ 390 h 400"/>
                <a:gd name="T40" fmla="*/ 137 w 329"/>
                <a:gd name="T41" fmla="*/ 385 h 400"/>
                <a:gd name="T42" fmla="*/ 142 w 329"/>
                <a:gd name="T43" fmla="*/ 373 h 400"/>
                <a:gd name="T44" fmla="*/ 143 w 329"/>
                <a:gd name="T45" fmla="*/ 362 h 400"/>
                <a:gd name="T46" fmla="*/ 145 w 329"/>
                <a:gd name="T47" fmla="*/ 316 h 400"/>
                <a:gd name="T48" fmla="*/ 145 w 329"/>
                <a:gd name="T49" fmla="*/ 29 h 400"/>
                <a:gd name="T50" fmla="*/ 69 w 329"/>
                <a:gd name="T51" fmla="*/ 31 h 400"/>
                <a:gd name="T52" fmla="*/ 41 w 329"/>
                <a:gd name="T53" fmla="*/ 33 h 400"/>
                <a:gd name="T54" fmla="*/ 28 w 329"/>
                <a:gd name="T55" fmla="*/ 37 h 400"/>
                <a:gd name="T56" fmla="*/ 19 w 329"/>
                <a:gd name="T57" fmla="*/ 44 h 400"/>
                <a:gd name="T58" fmla="*/ 17 w 329"/>
                <a:gd name="T59" fmla="*/ 48 h 400"/>
                <a:gd name="T60" fmla="*/ 7 w 329"/>
                <a:gd name="T61" fmla="*/ 63 h 400"/>
                <a:gd name="T62" fmla="*/ 5 w 329"/>
                <a:gd name="T63" fmla="*/ 68 h 400"/>
                <a:gd name="T64" fmla="*/ 2 w 329"/>
                <a:gd name="T65" fmla="*/ 68 h 400"/>
                <a:gd name="T66" fmla="*/ 0 w 329"/>
                <a:gd name="T67" fmla="*/ 65 h 400"/>
                <a:gd name="T68" fmla="*/ 5 w 329"/>
                <a:gd name="T69" fmla="*/ 37 h 400"/>
                <a:gd name="T70" fmla="*/ 11 w 329"/>
                <a:gd name="T71" fmla="*/ 10 h 400"/>
                <a:gd name="T72" fmla="*/ 14 w 329"/>
                <a:gd name="T73" fmla="*/ 1 h 400"/>
                <a:gd name="T74" fmla="*/ 17 w 329"/>
                <a:gd name="T75" fmla="*/ 0 h 400"/>
                <a:gd name="T76" fmla="*/ 24 w 329"/>
                <a:gd name="T77" fmla="*/ 3 h 400"/>
                <a:gd name="T78" fmla="*/ 39 w 329"/>
                <a:gd name="T79" fmla="*/ 6 h 400"/>
                <a:gd name="T80" fmla="*/ 80 w 329"/>
                <a:gd name="T81" fmla="*/ 9 h 400"/>
                <a:gd name="T82" fmla="*/ 274 w 329"/>
                <a:gd name="T83" fmla="*/ 9 h 400"/>
                <a:gd name="T84" fmla="*/ 312 w 329"/>
                <a:gd name="T85" fmla="*/ 6 h 400"/>
                <a:gd name="T86" fmla="*/ 326 w 329"/>
                <a:gd name="T87" fmla="*/ 4 h 400"/>
                <a:gd name="T88" fmla="*/ 329 w 329"/>
                <a:gd name="T89" fmla="*/ 6 h 400"/>
                <a:gd name="T90" fmla="*/ 329 w 329"/>
                <a:gd name="T91" fmla="*/ 10 h 400"/>
                <a:gd name="T92" fmla="*/ 327 w 329"/>
                <a:gd name="T93" fmla="*/ 67 h 400"/>
                <a:gd name="T94" fmla="*/ 326 w 329"/>
                <a:gd name="T95" fmla="*/ 72 h 400"/>
                <a:gd name="T96" fmla="*/ 324 w 329"/>
                <a:gd name="T97" fmla="*/ 74 h 400"/>
                <a:gd name="T98" fmla="*/ 321 w 329"/>
                <a:gd name="T99" fmla="*/ 73 h 400"/>
                <a:gd name="T100" fmla="*/ 319 w 329"/>
                <a:gd name="T101" fmla="*/ 65 h 400"/>
                <a:gd name="T102" fmla="*/ 319 w 329"/>
                <a:gd name="T103" fmla="*/ 60 h 400"/>
                <a:gd name="T104" fmla="*/ 315 w 329"/>
                <a:gd name="T105" fmla="*/ 49 h 400"/>
                <a:gd name="T106" fmla="*/ 304 w 329"/>
                <a:gd name="T107" fmla="*/ 40 h 400"/>
                <a:gd name="T108" fmla="*/ 286 w 329"/>
                <a:gd name="T109" fmla="*/ 34 h 400"/>
                <a:gd name="T110" fmla="*/ 255 w 329"/>
                <a:gd name="T111" fmla="*/ 31 h 400"/>
                <a:gd name="T112" fmla="*/ 189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89" y="249"/>
                  </a:moveTo>
                  <a:lnTo>
                    <a:pt x="189" y="249"/>
                  </a:lnTo>
                  <a:lnTo>
                    <a:pt x="190" y="316"/>
                  </a:lnTo>
                  <a:lnTo>
                    <a:pt x="190" y="343"/>
                  </a:lnTo>
                  <a:lnTo>
                    <a:pt x="192" y="362"/>
                  </a:lnTo>
                  <a:lnTo>
                    <a:pt x="192" y="362"/>
                  </a:lnTo>
                  <a:lnTo>
                    <a:pt x="194" y="373"/>
                  </a:lnTo>
                  <a:lnTo>
                    <a:pt x="198" y="381"/>
                  </a:lnTo>
                  <a:lnTo>
                    <a:pt x="200" y="385"/>
                  </a:lnTo>
                  <a:lnTo>
                    <a:pt x="202" y="388"/>
                  </a:lnTo>
                  <a:lnTo>
                    <a:pt x="207" y="390"/>
                  </a:lnTo>
                  <a:lnTo>
                    <a:pt x="212" y="391"/>
                  </a:lnTo>
                  <a:lnTo>
                    <a:pt x="212" y="391"/>
                  </a:lnTo>
                  <a:lnTo>
                    <a:pt x="236" y="392"/>
                  </a:lnTo>
                  <a:lnTo>
                    <a:pt x="236" y="392"/>
                  </a:lnTo>
                  <a:lnTo>
                    <a:pt x="239" y="394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39" y="397"/>
                  </a:lnTo>
                  <a:lnTo>
                    <a:pt x="238" y="398"/>
                  </a:lnTo>
                  <a:lnTo>
                    <a:pt x="235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190" y="400"/>
                  </a:lnTo>
                  <a:lnTo>
                    <a:pt x="167" y="398"/>
                  </a:lnTo>
                  <a:lnTo>
                    <a:pt x="167" y="398"/>
                  </a:lnTo>
                  <a:lnTo>
                    <a:pt x="147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0" y="400"/>
                  </a:lnTo>
                  <a:lnTo>
                    <a:pt x="109" y="398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4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21" y="392"/>
                  </a:lnTo>
                  <a:lnTo>
                    <a:pt x="128" y="391"/>
                  </a:lnTo>
                  <a:lnTo>
                    <a:pt x="128" y="391"/>
                  </a:lnTo>
                  <a:lnTo>
                    <a:pt x="132" y="390"/>
                  </a:lnTo>
                  <a:lnTo>
                    <a:pt x="134" y="388"/>
                  </a:lnTo>
                  <a:lnTo>
                    <a:pt x="137" y="385"/>
                  </a:lnTo>
                  <a:lnTo>
                    <a:pt x="139" y="381"/>
                  </a:lnTo>
                  <a:lnTo>
                    <a:pt x="142" y="373"/>
                  </a:lnTo>
                  <a:lnTo>
                    <a:pt x="143" y="362"/>
                  </a:lnTo>
                  <a:lnTo>
                    <a:pt x="143" y="362"/>
                  </a:lnTo>
                  <a:lnTo>
                    <a:pt x="145" y="343"/>
                  </a:lnTo>
                  <a:lnTo>
                    <a:pt x="145" y="316"/>
                  </a:lnTo>
                  <a:lnTo>
                    <a:pt x="145" y="249"/>
                  </a:lnTo>
                  <a:lnTo>
                    <a:pt x="145" y="29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48" y="32"/>
                  </a:lnTo>
                  <a:lnTo>
                    <a:pt x="41" y="33"/>
                  </a:lnTo>
                  <a:lnTo>
                    <a:pt x="34" y="34"/>
                  </a:lnTo>
                  <a:lnTo>
                    <a:pt x="28" y="37"/>
                  </a:lnTo>
                  <a:lnTo>
                    <a:pt x="24" y="40"/>
                  </a:lnTo>
                  <a:lnTo>
                    <a:pt x="19" y="44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1" y="57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5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37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4" y="3"/>
                  </a:lnTo>
                  <a:lnTo>
                    <a:pt x="30" y="5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80" y="9"/>
                  </a:lnTo>
                  <a:lnTo>
                    <a:pt x="274" y="9"/>
                  </a:lnTo>
                  <a:lnTo>
                    <a:pt x="274" y="9"/>
                  </a:lnTo>
                  <a:lnTo>
                    <a:pt x="296" y="9"/>
                  </a:lnTo>
                  <a:lnTo>
                    <a:pt x="312" y="6"/>
                  </a:lnTo>
                  <a:lnTo>
                    <a:pt x="326" y="4"/>
                  </a:lnTo>
                  <a:lnTo>
                    <a:pt x="326" y="4"/>
                  </a:lnTo>
                  <a:lnTo>
                    <a:pt x="327" y="4"/>
                  </a:lnTo>
                  <a:lnTo>
                    <a:pt x="329" y="6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7" y="67"/>
                  </a:lnTo>
                  <a:lnTo>
                    <a:pt x="327" y="67"/>
                  </a:lnTo>
                  <a:lnTo>
                    <a:pt x="327" y="71"/>
                  </a:lnTo>
                  <a:lnTo>
                    <a:pt x="326" y="72"/>
                  </a:lnTo>
                  <a:lnTo>
                    <a:pt x="325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1" y="73"/>
                  </a:lnTo>
                  <a:lnTo>
                    <a:pt x="320" y="72"/>
                  </a:lnTo>
                  <a:lnTo>
                    <a:pt x="319" y="65"/>
                  </a:lnTo>
                  <a:lnTo>
                    <a:pt x="319" y="60"/>
                  </a:lnTo>
                  <a:lnTo>
                    <a:pt x="319" y="60"/>
                  </a:lnTo>
                  <a:lnTo>
                    <a:pt x="318" y="54"/>
                  </a:lnTo>
                  <a:lnTo>
                    <a:pt x="315" y="49"/>
                  </a:lnTo>
                  <a:lnTo>
                    <a:pt x="310" y="44"/>
                  </a:lnTo>
                  <a:lnTo>
                    <a:pt x="304" y="40"/>
                  </a:lnTo>
                  <a:lnTo>
                    <a:pt x="296" y="37"/>
                  </a:lnTo>
                  <a:lnTo>
                    <a:pt x="286" y="34"/>
                  </a:lnTo>
                  <a:lnTo>
                    <a:pt x="272" y="32"/>
                  </a:lnTo>
                  <a:lnTo>
                    <a:pt x="255" y="31"/>
                  </a:lnTo>
                  <a:lnTo>
                    <a:pt x="189" y="29"/>
                  </a:lnTo>
                  <a:lnTo>
                    <a:pt x="189" y="2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0"/>
            <p:cNvSpPr>
              <a:spLocks/>
            </p:cNvSpPr>
            <p:nvPr userDrawn="1"/>
          </p:nvSpPr>
          <p:spPr bwMode="auto">
            <a:xfrm>
              <a:off x="3115" y="659"/>
              <a:ext cx="110" cy="134"/>
            </a:xfrm>
            <a:custGeom>
              <a:avLst/>
              <a:gdLst>
                <a:gd name="T0" fmla="*/ 191 w 329"/>
                <a:gd name="T1" fmla="*/ 249 h 400"/>
                <a:gd name="T2" fmla="*/ 191 w 329"/>
                <a:gd name="T3" fmla="*/ 343 h 400"/>
                <a:gd name="T4" fmla="*/ 192 w 329"/>
                <a:gd name="T5" fmla="*/ 362 h 400"/>
                <a:gd name="T6" fmla="*/ 198 w 329"/>
                <a:gd name="T7" fmla="*/ 381 h 400"/>
                <a:gd name="T8" fmla="*/ 203 w 329"/>
                <a:gd name="T9" fmla="*/ 388 h 400"/>
                <a:gd name="T10" fmla="*/ 213 w 329"/>
                <a:gd name="T11" fmla="*/ 391 h 400"/>
                <a:gd name="T12" fmla="*/ 237 w 329"/>
                <a:gd name="T13" fmla="*/ 392 h 400"/>
                <a:gd name="T14" fmla="*/ 239 w 329"/>
                <a:gd name="T15" fmla="*/ 394 h 400"/>
                <a:gd name="T16" fmla="*/ 241 w 329"/>
                <a:gd name="T17" fmla="*/ 396 h 400"/>
                <a:gd name="T18" fmla="*/ 238 w 329"/>
                <a:gd name="T19" fmla="*/ 398 h 400"/>
                <a:gd name="T20" fmla="*/ 232 w 329"/>
                <a:gd name="T21" fmla="*/ 400 h 400"/>
                <a:gd name="T22" fmla="*/ 191 w 329"/>
                <a:gd name="T23" fmla="*/ 400 h 400"/>
                <a:gd name="T24" fmla="*/ 169 w 329"/>
                <a:gd name="T25" fmla="*/ 398 h 400"/>
                <a:gd name="T26" fmla="*/ 118 w 329"/>
                <a:gd name="T27" fmla="*/ 400 h 400"/>
                <a:gd name="T28" fmla="*/ 111 w 329"/>
                <a:gd name="T29" fmla="*/ 400 h 400"/>
                <a:gd name="T30" fmla="*/ 109 w 329"/>
                <a:gd name="T31" fmla="*/ 396 h 400"/>
                <a:gd name="T32" fmla="*/ 109 w 329"/>
                <a:gd name="T33" fmla="*/ 394 h 400"/>
                <a:gd name="T34" fmla="*/ 113 w 329"/>
                <a:gd name="T35" fmla="*/ 392 h 400"/>
                <a:gd name="T36" fmla="*/ 129 w 329"/>
                <a:gd name="T37" fmla="*/ 391 h 400"/>
                <a:gd name="T38" fmla="*/ 133 w 329"/>
                <a:gd name="T39" fmla="*/ 390 h 400"/>
                <a:gd name="T40" fmla="*/ 137 w 329"/>
                <a:gd name="T41" fmla="*/ 385 h 400"/>
                <a:gd name="T42" fmla="*/ 142 w 329"/>
                <a:gd name="T43" fmla="*/ 373 h 400"/>
                <a:gd name="T44" fmla="*/ 143 w 329"/>
                <a:gd name="T45" fmla="*/ 362 h 400"/>
                <a:gd name="T46" fmla="*/ 146 w 329"/>
                <a:gd name="T47" fmla="*/ 316 h 400"/>
                <a:gd name="T48" fmla="*/ 147 w 329"/>
                <a:gd name="T49" fmla="*/ 29 h 400"/>
                <a:gd name="T50" fmla="*/ 69 w 329"/>
                <a:gd name="T51" fmla="*/ 31 h 400"/>
                <a:gd name="T52" fmla="*/ 41 w 329"/>
                <a:gd name="T53" fmla="*/ 33 h 400"/>
                <a:gd name="T54" fmla="*/ 28 w 329"/>
                <a:gd name="T55" fmla="*/ 37 h 400"/>
                <a:gd name="T56" fmla="*/ 20 w 329"/>
                <a:gd name="T57" fmla="*/ 44 h 400"/>
                <a:gd name="T58" fmla="*/ 17 w 329"/>
                <a:gd name="T59" fmla="*/ 48 h 400"/>
                <a:gd name="T60" fmla="*/ 8 w 329"/>
                <a:gd name="T61" fmla="*/ 63 h 400"/>
                <a:gd name="T62" fmla="*/ 5 w 329"/>
                <a:gd name="T63" fmla="*/ 68 h 400"/>
                <a:gd name="T64" fmla="*/ 3 w 329"/>
                <a:gd name="T65" fmla="*/ 68 h 400"/>
                <a:gd name="T66" fmla="*/ 0 w 329"/>
                <a:gd name="T67" fmla="*/ 65 h 400"/>
                <a:gd name="T68" fmla="*/ 6 w 329"/>
                <a:gd name="T69" fmla="*/ 37 h 400"/>
                <a:gd name="T70" fmla="*/ 11 w 329"/>
                <a:gd name="T71" fmla="*/ 10 h 400"/>
                <a:gd name="T72" fmla="*/ 15 w 329"/>
                <a:gd name="T73" fmla="*/ 1 h 400"/>
                <a:gd name="T74" fmla="*/ 17 w 329"/>
                <a:gd name="T75" fmla="*/ 0 h 400"/>
                <a:gd name="T76" fmla="*/ 25 w 329"/>
                <a:gd name="T77" fmla="*/ 3 h 400"/>
                <a:gd name="T78" fmla="*/ 40 w 329"/>
                <a:gd name="T79" fmla="*/ 6 h 400"/>
                <a:gd name="T80" fmla="*/ 80 w 329"/>
                <a:gd name="T81" fmla="*/ 9 h 400"/>
                <a:gd name="T82" fmla="*/ 276 w 329"/>
                <a:gd name="T83" fmla="*/ 9 h 400"/>
                <a:gd name="T84" fmla="*/ 312 w 329"/>
                <a:gd name="T85" fmla="*/ 6 h 400"/>
                <a:gd name="T86" fmla="*/ 327 w 329"/>
                <a:gd name="T87" fmla="*/ 4 h 400"/>
                <a:gd name="T88" fmla="*/ 329 w 329"/>
                <a:gd name="T89" fmla="*/ 6 h 400"/>
                <a:gd name="T90" fmla="*/ 329 w 329"/>
                <a:gd name="T91" fmla="*/ 10 h 400"/>
                <a:gd name="T92" fmla="*/ 328 w 329"/>
                <a:gd name="T93" fmla="*/ 67 h 400"/>
                <a:gd name="T94" fmla="*/ 327 w 329"/>
                <a:gd name="T95" fmla="*/ 72 h 400"/>
                <a:gd name="T96" fmla="*/ 324 w 329"/>
                <a:gd name="T97" fmla="*/ 74 h 400"/>
                <a:gd name="T98" fmla="*/ 323 w 329"/>
                <a:gd name="T99" fmla="*/ 73 h 400"/>
                <a:gd name="T100" fmla="*/ 319 w 329"/>
                <a:gd name="T101" fmla="*/ 65 h 400"/>
                <a:gd name="T102" fmla="*/ 319 w 329"/>
                <a:gd name="T103" fmla="*/ 60 h 400"/>
                <a:gd name="T104" fmla="*/ 316 w 329"/>
                <a:gd name="T105" fmla="*/ 49 h 400"/>
                <a:gd name="T106" fmla="*/ 305 w 329"/>
                <a:gd name="T107" fmla="*/ 40 h 400"/>
                <a:gd name="T108" fmla="*/ 287 w 329"/>
                <a:gd name="T109" fmla="*/ 34 h 400"/>
                <a:gd name="T110" fmla="*/ 255 w 329"/>
                <a:gd name="T111" fmla="*/ 31 h 400"/>
                <a:gd name="T112" fmla="*/ 191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91" y="249"/>
                  </a:moveTo>
                  <a:lnTo>
                    <a:pt x="191" y="249"/>
                  </a:lnTo>
                  <a:lnTo>
                    <a:pt x="191" y="316"/>
                  </a:lnTo>
                  <a:lnTo>
                    <a:pt x="191" y="343"/>
                  </a:lnTo>
                  <a:lnTo>
                    <a:pt x="192" y="362"/>
                  </a:lnTo>
                  <a:lnTo>
                    <a:pt x="192" y="362"/>
                  </a:lnTo>
                  <a:lnTo>
                    <a:pt x="194" y="373"/>
                  </a:lnTo>
                  <a:lnTo>
                    <a:pt x="198" y="381"/>
                  </a:lnTo>
                  <a:lnTo>
                    <a:pt x="200" y="385"/>
                  </a:lnTo>
                  <a:lnTo>
                    <a:pt x="203" y="388"/>
                  </a:lnTo>
                  <a:lnTo>
                    <a:pt x="208" y="390"/>
                  </a:lnTo>
                  <a:lnTo>
                    <a:pt x="213" y="391"/>
                  </a:lnTo>
                  <a:lnTo>
                    <a:pt x="213" y="391"/>
                  </a:lnTo>
                  <a:lnTo>
                    <a:pt x="237" y="392"/>
                  </a:lnTo>
                  <a:lnTo>
                    <a:pt x="237" y="392"/>
                  </a:lnTo>
                  <a:lnTo>
                    <a:pt x="239" y="394"/>
                  </a:lnTo>
                  <a:lnTo>
                    <a:pt x="241" y="396"/>
                  </a:lnTo>
                  <a:lnTo>
                    <a:pt x="241" y="396"/>
                  </a:lnTo>
                  <a:lnTo>
                    <a:pt x="239" y="397"/>
                  </a:lnTo>
                  <a:lnTo>
                    <a:pt x="238" y="398"/>
                  </a:lnTo>
                  <a:lnTo>
                    <a:pt x="236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191" y="400"/>
                  </a:lnTo>
                  <a:lnTo>
                    <a:pt x="169" y="398"/>
                  </a:lnTo>
                  <a:lnTo>
                    <a:pt x="169" y="398"/>
                  </a:lnTo>
                  <a:lnTo>
                    <a:pt x="148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1" y="400"/>
                  </a:lnTo>
                  <a:lnTo>
                    <a:pt x="109" y="398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4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22" y="392"/>
                  </a:lnTo>
                  <a:lnTo>
                    <a:pt x="129" y="391"/>
                  </a:lnTo>
                  <a:lnTo>
                    <a:pt x="129" y="391"/>
                  </a:lnTo>
                  <a:lnTo>
                    <a:pt x="133" y="390"/>
                  </a:lnTo>
                  <a:lnTo>
                    <a:pt x="135" y="388"/>
                  </a:lnTo>
                  <a:lnTo>
                    <a:pt x="137" y="385"/>
                  </a:lnTo>
                  <a:lnTo>
                    <a:pt x="140" y="381"/>
                  </a:lnTo>
                  <a:lnTo>
                    <a:pt x="142" y="373"/>
                  </a:lnTo>
                  <a:lnTo>
                    <a:pt x="143" y="362"/>
                  </a:lnTo>
                  <a:lnTo>
                    <a:pt x="143" y="362"/>
                  </a:lnTo>
                  <a:lnTo>
                    <a:pt x="146" y="343"/>
                  </a:lnTo>
                  <a:lnTo>
                    <a:pt x="146" y="316"/>
                  </a:lnTo>
                  <a:lnTo>
                    <a:pt x="147" y="249"/>
                  </a:lnTo>
                  <a:lnTo>
                    <a:pt x="147" y="29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49" y="32"/>
                  </a:lnTo>
                  <a:lnTo>
                    <a:pt x="41" y="33"/>
                  </a:lnTo>
                  <a:lnTo>
                    <a:pt x="34" y="34"/>
                  </a:lnTo>
                  <a:lnTo>
                    <a:pt x="28" y="37"/>
                  </a:lnTo>
                  <a:lnTo>
                    <a:pt x="25" y="40"/>
                  </a:lnTo>
                  <a:lnTo>
                    <a:pt x="20" y="44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1" y="57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5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1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37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4" y="4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5" y="3"/>
                  </a:lnTo>
                  <a:lnTo>
                    <a:pt x="31" y="5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80" y="9"/>
                  </a:lnTo>
                  <a:lnTo>
                    <a:pt x="276" y="9"/>
                  </a:lnTo>
                  <a:lnTo>
                    <a:pt x="276" y="9"/>
                  </a:lnTo>
                  <a:lnTo>
                    <a:pt x="296" y="9"/>
                  </a:lnTo>
                  <a:lnTo>
                    <a:pt x="312" y="6"/>
                  </a:lnTo>
                  <a:lnTo>
                    <a:pt x="327" y="4"/>
                  </a:lnTo>
                  <a:lnTo>
                    <a:pt x="327" y="4"/>
                  </a:lnTo>
                  <a:lnTo>
                    <a:pt x="328" y="4"/>
                  </a:lnTo>
                  <a:lnTo>
                    <a:pt x="329" y="6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8" y="67"/>
                  </a:lnTo>
                  <a:lnTo>
                    <a:pt x="328" y="67"/>
                  </a:lnTo>
                  <a:lnTo>
                    <a:pt x="328" y="71"/>
                  </a:lnTo>
                  <a:lnTo>
                    <a:pt x="327" y="72"/>
                  </a:lnTo>
                  <a:lnTo>
                    <a:pt x="325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3" y="73"/>
                  </a:lnTo>
                  <a:lnTo>
                    <a:pt x="322" y="72"/>
                  </a:lnTo>
                  <a:lnTo>
                    <a:pt x="319" y="65"/>
                  </a:lnTo>
                  <a:lnTo>
                    <a:pt x="319" y="60"/>
                  </a:lnTo>
                  <a:lnTo>
                    <a:pt x="319" y="60"/>
                  </a:lnTo>
                  <a:lnTo>
                    <a:pt x="318" y="54"/>
                  </a:lnTo>
                  <a:lnTo>
                    <a:pt x="316" y="49"/>
                  </a:lnTo>
                  <a:lnTo>
                    <a:pt x="311" y="44"/>
                  </a:lnTo>
                  <a:lnTo>
                    <a:pt x="305" y="40"/>
                  </a:lnTo>
                  <a:lnTo>
                    <a:pt x="298" y="37"/>
                  </a:lnTo>
                  <a:lnTo>
                    <a:pt x="287" y="34"/>
                  </a:lnTo>
                  <a:lnTo>
                    <a:pt x="272" y="32"/>
                  </a:lnTo>
                  <a:lnTo>
                    <a:pt x="255" y="31"/>
                  </a:lnTo>
                  <a:lnTo>
                    <a:pt x="191" y="29"/>
                  </a:lnTo>
                  <a:lnTo>
                    <a:pt x="191" y="2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"/>
            <p:cNvSpPr>
              <a:spLocks noEditPoints="1"/>
            </p:cNvSpPr>
            <p:nvPr userDrawn="1"/>
          </p:nvSpPr>
          <p:spPr bwMode="auto">
            <a:xfrm>
              <a:off x="3271" y="659"/>
              <a:ext cx="136" cy="136"/>
            </a:xfrm>
            <a:custGeom>
              <a:avLst/>
              <a:gdLst>
                <a:gd name="T0" fmla="*/ 226 w 409"/>
                <a:gd name="T1" fmla="*/ 1 h 407"/>
                <a:gd name="T2" fmla="*/ 286 w 409"/>
                <a:gd name="T3" fmla="*/ 14 h 407"/>
                <a:gd name="T4" fmla="*/ 337 w 409"/>
                <a:gd name="T5" fmla="*/ 40 h 407"/>
                <a:gd name="T6" fmla="*/ 375 w 409"/>
                <a:gd name="T7" fmla="*/ 80 h 407"/>
                <a:gd name="T8" fmla="*/ 400 w 409"/>
                <a:gd name="T9" fmla="*/ 133 h 407"/>
                <a:gd name="T10" fmla="*/ 409 w 409"/>
                <a:gd name="T11" fmla="*/ 194 h 407"/>
                <a:gd name="T12" fmla="*/ 405 w 409"/>
                <a:gd name="T13" fmla="*/ 237 h 407"/>
                <a:gd name="T14" fmla="*/ 386 w 409"/>
                <a:gd name="T15" fmla="*/ 295 h 407"/>
                <a:gd name="T16" fmla="*/ 352 w 409"/>
                <a:gd name="T17" fmla="*/ 345 h 407"/>
                <a:gd name="T18" fmla="*/ 305 w 409"/>
                <a:gd name="T19" fmla="*/ 381 h 407"/>
                <a:gd name="T20" fmla="*/ 247 w 409"/>
                <a:gd name="T21" fmla="*/ 403 h 407"/>
                <a:gd name="T22" fmla="*/ 202 w 409"/>
                <a:gd name="T23" fmla="*/ 407 h 407"/>
                <a:gd name="T24" fmla="*/ 130 w 409"/>
                <a:gd name="T25" fmla="*/ 396 h 407"/>
                <a:gd name="T26" fmla="*/ 76 w 409"/>
                <a:gd name="T27" fmla="*/ 367 h 407"/>
                <a:gd name="T28" fmla="*/ 37 w 409"/>
                <a:gd name="T29" fmla="*/ 326 h 407"/>
                <a:gd name="T30" fmla="*/ 11 w 409"/>
                <a:gd name="T31" fmla="*/ 275 h 407"/>
                <a:gd name="T32" fmla="*/ 0 w 409"/>
                <a:gd name="T33" fmla="*/ 221 h 407"/>
                <a:gd name="T34" fmla="*/ 0 w 409"/>
                <a:gd name="T35" fmla="*/ 187 h 407"/>
                <a:gd name="T36" fmla="*/ 13 w 409"/>
                <a:gd name="T37" fmla="*/ 136 h 407"/>
                <a:gd name="T38" fmla="*/ 37 w 409"/>
                <a:gd name="T39" fmla="*/ 86 h 407"/>
                <a:gd name="T40" fmla="*/ 77 w 409"/>
                <a:gd name="T41" fmla="*/ 43 h 407"/>
                <a:gd name="T42" fmla="*/ 133 w 409"/>
                <a:gd name="T43" fmla="*/ 12 h 407"/>
                <a:gd name="T44" fmla="*/ 204 w 409"/>
                <a:gd name="T45" fmla="*/ 0 h 407"/>
                <a:gd name="T46" fmla="*/ 225 w 409"/>
                <a:gd name="T47" fmla="*/ 388 h 407"/>
                <a:gd name="T48" fmla="*/ 258 w 409"/>
                <a:gd name="T49" fmla="*/ 381 h 407"/>
                <a:gd name="T50" fmla="*/ 293 w 409"/>
                <a:gd name="T51" fmla="*/ 364 h 407"/>
                <a:gd name="T52" fmla="*/ 326 w 409"/>
                <a:gd name="T53" fmla="*/ 332 h 407"/>
                <a:gd name="T54" fmla="*/ 350 w 409"/>
                <a:gd name="T55" fmla="*/ 282 h 407"/>
                <a:gd name="T56" fmla="*/ 360 w 409"/>
                <a:gd name="T57" fmla="*/ 209 h 407"/>
                <a:gd name="T58" fmla="*/ 356 w 409"/>
                <a:gd name="T59" fmla="*/ 165 h 407"/>
                <a:gd name="T60" fmla="*/ 339 w 409"/>
                <a:gd name="T61" fmla="*/ 109 h 407"/>
                <a:gd name="T62" fmla="*/ 311 w 409"/>
                <a:gd name="T63" fmla="*/ 67 h 407"/>
                <a:gd name="T64" fmla="*/ 275 w 409"/>
                <a:gd name="T65" fmla="*/ 37 h 407"/>
                <a:gd name="T66" fmla="*/ 232 w 409"/>
                <a:gd name="T67" fmla="*/ 21 h 407"/>
                <a:gd name="T68" fmla="*/ 202 w 409"/>
                <a:gd name="T69" fmla="*/ 17 h 407"/>
                <a:gd name="T70" fmla="*/ 155 w 409"/>
                <a:gd name="T71" fmla="*/ 23 h 407"/>
                <a:gd name="T72" fmla="*/ 116 w 409"/>
                <a:gd name="T73" fmla="*/ 41 h 407"/>
                <a:gd name="T74" fmla="*/ 83 w 409"/>
                <a:gd name="T75" fmla="*/ 72 h 407"/>
                <a:gd name="T76" fmla="*/ 61 w 409"/>
                <a:gd name="T77" fmla="*/ 114 h 407"/>
                <a:gd name="T78" fmla="*/ 50 w 409"/>
                <a:gd name="T79" fmla="*/ 168 h 407"/>
                <a:gd name="T80" fmla="*/ 50 w 409"/>
                <a:gd name="T81" fmla="*/ 210 h 407"/>
                <a:gd name="T82" fmla="*/ 62 w 409"/>
                <a:gd name="T83" fmla="*/ 271 h 407"/>
                <a:gd name="T84" fmla="*/ 87 w 409"/>
                <a:gd name="T85" fmla="*/ 320 h 407"/>
                <a:gd name="T86" fmla="*/ 122 w 409"/>
                <a:gd name="T87" fmla="*/ 357 h 407"/>
                <a:gd name="T88" fmla="*/ 165 w 409"/>
                <a:gd name="T89" fmla="*/ 379 h 407"/>
                <a:gd name="T90" fmla="*/ 215 w 409"/>
                <a:gd name="T91" fmla="*/ 388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9" h="407">
                  <a:moveTo>
                    <a:pt x="204" y="0"/>
                  </a:moveTo>
                  <a:lnTo>
                    <a:pt x="204" y="0"/>
                  </a:lnTo>
                  <a:lnTo>
                    <a:pt x="226" y="1"/>
                  </a:lnTo>
                  <a:lnTo>
                    <a:pt x="247" y="4"/>
                  </a:lnTo>
                  <a:lnTo>
                    <a:pt x="267" y="7"/>
                  </a:lnTo>
                  <a:lnTo>
                    <a:pt x="286" y="14"/>
                  </a:lnTo>
                  <a:lnTo>
                    <a:pt x="304" y="21"/>
                  </a:lnTo>
                  <a:lnTo>
                    <a:pt x="321" y="31"/>
                  </a:lnTo>
                  <a:lnTo>
                    <a:pt x="337" y="40"/>
                  </a:lnTo>
                  <a:lnTo>
                    <a:pt x="351" y="52"/>
                  </a:lnTo>
                  <a:lnTo>
                    <a:pt x="363" y="66"/>
                  </a:lnTo>
                  <a:lnTo>
                    <a:pt x="375" y="80"/>
                  </a:lnTo>
                  <a:lnTo>
                    <a:pt x="385" y="96"/>
                  </a:lnTo>
                  <a:lnTo>
                    <a:pt x="394" y="113"/>
                  </a:lnTo>
                  <a:lnTo>
                    <a:pt x="400" y="133"/>
                  </a:lnTo>
                  <a:lnTo>
                    <a:pt x="405" y="152"/>
                  </a:lnTo>
                  <a:lnTo>
                    <a:pt x="408" y="173"/>
                  </a:lnTo>
                  <a:lnTo>
                    <a:pt x="409" y="194"/>
                  </a:lnTo>
                  <a:lnTo>
                    <a:pt x="409" y="194"/>
                  </a:lnTo>
                  <a:lnTo>
                    <a:pt x="408" y="216"/>
                  </a:lnTo>
                  <a:lnTo>
                    <a:pt x="405" y="237"/>
                  </a:lnTo>
                  <a:lnTo>
                    <a:pt x="401" y="258"/>
                  </a:lnTo>
                  <a:lnTo>
                    <a:pt x="394" y="277"/>
                  </a:lnTo>
                  <a:lnTo>
                    <a:pt x="386" y="295"/>
                  </a:lnTo>
                  <a:lnTo>
                    <a:pt x="377" y="313"/>
                  </a:lnTo>
                  <a:lnTo>
                    <a:pt x="365" y="329"/>
                  </a:lnTo>
                  <a:lnTo>
                    <a:pt x="352" y="345"/>
                  </a:lnTo>
                  <a:lnTo>
                    <a:pt x="338" y="358"/>
                  </a:lnTo>
                  <a:lnTo>
                    <a:pt x="322" y="371"/>
                  </a:lnTo>
                  <a:lnTo>
                    <a:pt x="305" y="381"/>
                  </a:lnTo>
                  <a:lnTo>
                    <a:pt x="287" y="390"/>
                  </a:lnTo>
                  <a:lnTo>
                    <a:pt x="267" y="397"/>
                  </a:lnTo>
                  <a:lnTo>
                    <a:pt x="247" y="403"/>
                  </a:lnTo>
                  <a:lnTo>
                    <a:pt x="225" y="406"/>
                  </a:lnTo>
                  <a:lnTo>
                    <a:pt x="202" y="407"/>
                  </a:lnTo>
                  <a:lnTo>
                    <a:pt x="202" y="407"/>
                  </a:lnTo>
                  <a:lnTo>
                    <a:pt x="176" y="406"/>
                  </a:lnTo>
                  <a:lnTo>
                    <a:pt x="152" y="402"/>
                  </a:lnTo>
                  <a:lnTo>
                    <a:pt x="130" y="396"/>
                  </a:lnTo>
                  <a:lnTo>
                    <a:pt x="111" y="389"/>
                  </a:lnTo>
                  <a:lnTo>
                    <a:pt x="93" y="379"/>
                  </a:lnTo>
                  <a:lnTo>
                    <a:pt x="76" y="367"/>
                  </a:lnTo>
                  <a:lnTo>
                    <a:pt x="61" y="355"/>
                  </a:lnTo>
                  <a:lnTo>
                    <a:pt x="48" y="340"/>
                  </a:lnTo>
                  <a:lnTo>
                    <a:pt x="37" y="326"/>
                  </a:lnTo>
                  <a:lnTo>
                    <a:pt x="27" y="309"/>
                  </a:lnTo>
                  <a:lnTo>
                    <a:pt x="19" y="292"/>
                  </a:lnTo>
                  <a:lnTo>
                    <a:pt x="11" y="275"/>
                  </a:lnTo>
                  <a:lnTo>
                    <a:pt x="7" y="256"/>
                  </a:lnTo>
                  <a:lnTo>
                    <a:pt x="3" y="239"/>
                  </a:lnTo>
                  <a:lnTo>
                    <a:pt x="0" y="221"/>
                  </a:lnTo>
                  <a:lnTo>
                    <a:pt x="0" y="203"/>
                  </a:lnTo>
                  <a:lnTo>
                    <a:pt x="0" y="203"/>
                  </a:lnTo>
                  <a:lnTo>
                    <a:pt x="0" y="187"/>
                  </a:lnTo>
                  <a:lnTo>
                    <a:pt x="3" y="170"/>
                  </a:lnTo>
                  <a:lnTo>
                    <a:pt x="7" y="153"/>
                  </a:lnTo>
                  <a:lnTo>
                    <a:pt x="13" y="136"/>
                  </a:lnTo>
                  <a:lnTo>
                    <a:pt x="19" y="119"/>
                  </a:lnTo>
                  <a:lnTo>
                    <a:pt x="27" y="102"/>
                  </a:lnTo>
                  <a:lnTo>
                    <a:pt x="37" y="86"/>
                  </a:lnTo>
                  <a:lnTo>
                    <a:pt x="49" y="71"/>
                  </a:lnTo>
                  <a:lnTo>
                    <a:pt x="62" y="56"/>
                  </a:lnTo>
                  <a:lnTo>
                    <a:pt x="77" y="43"/>
                  </a:lnTo>
                  <a:lnTo>
                    <a:pt x="94" y="31"/>
                  </a:lnTo>
                  <a:lnTo>
                    <a:pt x="112" y="20"/>
                  </a:lnTo>
                  <a:lnTo>
                    <a:pt x="133" y="12"/>
                  </a:lnTo>
                  <a:lnTo>
                    <a:pt x="155" y="5"/>
                  </a:lnTo>
                  <a:lnTo>
                    <a:pt x="179" y="1"/>
                  </a:lnTo>
                  <a:lnTo>
                    <a:pt x="204" y="0"/>
                  </a:lnTo>
                  <a:close/>
                  <a:moveTo>
                    <a:pt x="215" y="388"/>
                  </a:moveTo>
                  <a:lnTo>
                    <a:pt x="215" y="388"/>
                  </a:lnTo>
                  <a:lnTo>
                    <a:pt x="225" y="388"/>
                  </a:lnTo>
                  <a:lnTo>
                    <a:pt x="236" y="386"/>
                  </a:lnTo>
                  <a:lnTo>
                    <a:pt x="247" y="384"/>
                  </a:lnTo>
                  <a:lnTo>
                    <a:pt x="258" y="381"/>
                  </a:lnTo>
                  <a:lnTo>
                    <a:pt x="270" y="377"/>
                  </a:lnTo>
                  <a:lnTo>
                    <a:pt x="282" y="371"/>
                  </a:lnTo>
                  <a:lnTo>
                    <a:pt x="293" y="364"/>
                  </a:lnTo>
                  <a:lnTo>
                    <a:pt x="305" y="355"/>
                  </a:lnTo>
                  <a:lnTo>
                    <a:pt x="316" y="345"/>
                  </a:lnTo>
                  <a:lnTo>
                    <a:pt x="326" y="332"/>
                  </a:lnTo>
                  <a:lnTo>
                    <a:pt x="335" y="318"/>
                  </a:lnTo>
                  <a:lnTo>
                    <a:pt x="343" y="301"/>
                  </a:lnTo>
                  <a:lnTo>
                    <a:pt x="350" y="282"/>
                  </a:lnTo>
                  <a:lnTo>
                    <a:pt x="355" y="260"/>
                  </a:lnTo>
                  <a:lnTo>
                    <a:pt x="358" y="237"/>
                  </a:lnTo>
                  <a:lnTo>
                    <a:pt x="360" y="209"/>
                  </a:lnTo>
                  <a:lnTo>
                    <a:pt x="360" y="209"/>
                  </a:lnTo>
                  <a:lnTo>
                    <a:pt x="358" y="187"/>
                  </a:lnTo>
                  <a:lnTo>
                    <a:pt x="356" y="165"/>
                  </a:lnTo>
                  <a:lnTo>
                    <a:pt x="351" y="146"/>
                  </a:lnTo>
                  <a:lnTo>
                    <a:pt x="346" y="126"/>
                  </a:lnTo>
                  <a:lnTo>
                    <a:pt x="339" y="109"/>
                  </a:lnTo>
                  <a:lnTo>
                    <a:pt x="331" y="94"/>
                  </a:lnTo>
                  <a:lnTo>
                    <a:pt x="322" y="80"/>
                  </a:lnTo>
                  <a:lnTo>
                    <a:pt x="311" y="67"/>
                  </a:lnTo>
                  <a:lnTo>
                    <a:pt x="300" y="56"/>
                  </a:lnTo>
                  <a:lnTo>
                    <a:pt x="287" y="45"/>
                  </a:lnTo>
                  <a:lnTo>
                    <a:pt x="275" y="37"/>
                  </a:lnTo>
                  <a:lnTo>
                    <a:pt x="260" y="31"/>
                  </a:lnTo>
                  <a:lnTo>
                    <a:pt x="247" y="24"/>
                  </a:lnTo>
                  <a:lnTo>
                    <a:pt x="232" y="21"/>
                  </a:lnTo>
                  <a:lnTo>
                    <a:pt x="216" y="18"/>
                  </a:lnTo>
                  <a:lnTo>
                    <a:pt x="202" y="17"/>
                  </a:lnTo>
                  <a:lnTo>
                    <a:pt x="202" y="17"/>
                  </a:lnTo>
                  <a:lnTo>
                    <a:pt x="185" y="18"/>
                  </a:lnTo>
                  <a:lnTo>
                    <a:pt x="170" y="21"/>
                  </a:lnTo>
                  <a:lnTo>
                    <a:pt x="155" y="23"/>
                  </a:lnTo>
                  <a:lnTo>
                    <a:pt x="141" y="28"/>
                  </a:lnTo>
                  <a:lnTo>
                    <a:pt x="128" y="34"/>
                  </a:lnTo>
                  <a:lnTo>
                    <a:pt x="116" y="41"/>
                  </a:lnTo>
                  <a:lnTo>
                    <a:pt x="104" y="51"/>
                  </a:lnTo>
                  <a:lnTo>
                    <a:pt x="93" y="61"/>
                  </a:lnTo>
                  <a:lnTo>
                    <a:pt x="83" y="72"/>
                  </a:lnTo>
                  <a:lnTo>
                    <a:pt x="74" y="85"/>
                  </a:lnTo>
                  <a:lnTo>
                    <a:pt x="67" y="99"/>
                  </a:lnTo>
                  <a:lnTo>
                    <a:pt x="61" y="114"/>
                  </a:lnTo>
                  <a:lnTo>
                    <a:pt x="56" y="130"/>
                  </a:lnTo>
                  <a:lnTo>
                    <a:pt x="53" y="148"/>
                  </a:lnTo>
                  <a:lnTo>
                    <a:pt x="50" y="168"/>
                  </a:lnTo>
                  <a:lnTo>
                    <a:pt x="50" y="188"/>
                  </a:lnTo>
                  <a:lnTo>
                    <a:pt x="50" y="188"/>
                  </a:lnTo>
                  <a:lnTo>
                    <a:pt x="50" y="210"/>
                  </a:lnTo>
                  <a:lnTo>
                    <a:pt x="53" y="232"/>
                  </a:lnTo>
                  <a:lnTo>
                    <a:pt x="57" y="252"/>
                  </a:lnTo>
                  <a:lnTo>
                    <a:pt x="62" y="271"/>
                  </a:lnTo>
                  <a:lnTo>
                    <a:pt x="70" y="288"/>
                  </a:lnTo>
                  <a:lnTo>
                    <a:pt x="78" y="305"/>
                  </a:lnTo>
                  <a:lnTo>
                    <a:pt x="87" y="320"/>
                  </a:lnTo>
                  <a:lnTo>
                    <a:pt x="98" y="334"/>
                  </a:lnTo>
                  <a:lnTo>
                    <a:pt x="110" y="346"/>
                  </a:lnTo>
                  <a:lnTo>
                    <a:pt x="122" y="357"/>
                  </a:lnTo>
                  <a:lnTo>
                    <a:pt x="136" y="366"/>
                  </a:lnTo>
                  <a:lnTo>
                    <a:pt x="151" y="373"/>
                  </a:lnTo>
                  <a:lnTo>
                    <a:pt x="165" y="379"/>
                  </a:lnTo>
                  <a:lnTo>
                    <a:pt x="182" y="384"/>
                  </a:lnTo>
                  <a:lnTo>
                    <a:pt x="198" y="386"/>
                  </a:lnTo>
                  <a:lnTo>
                    <a:pt x="215" y="388"/>
                  </a:lnTo>
                  <a:lnTo>
                    <a:pt x="215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4"/>
            <p:cNvSpPr>
              <a:spLocks noEditPoints="1"/>
            </p:cNvSpPr>
            <p:nvPr userDrawn="1"/>
          </p:nvSpPr>
          <p:spPr bwMode="auto">
            <a:xfrm>
              <a:off x="3472" y="662"/>
              <a:ext cx="131" cy="131"/>
            </a:xfrm>
            <a:custGeom>
              <a:avLst/>
              <a:gdLst>
                <a:gd name="T0" fmla="*/ 43 w 392"/>
                <a:gd name="T1" fmla="*/ 39 h 393"/>
                <a:gd name="T2" fmla="*/ 39 w 392"/>
                <a:gd name="T3" fmla="*/ 19 h 393"/>
                <a:gd name="T4" fmla="*/ 22 w 392"/>
                <a:gd name="T5" fmla="*/ 9 h 393"/>
                <a:gd name="T6" fmla="*/ 3 w 392"/>
                <a:gd name="T7" fmla="*/ 8 h 393"/>
                <a:gd name="T8" fmla="*/ 0 w 392"/>
                <a:gd name="T9" fmla="*/ 3 h 393"/>
                <a:gd name="T10" fmla="*/ 45 w 392"/>
                <a:gd name="T11" fmla="*/ 2 h 393"/>
                <a:gd name="T12" fmla="*/ 127 w 392"/>
                <a:gd name="T13" fmla="*/ 0 h 393"/>
                <a:gd name="T14" fmla="*/ 189 w 392"/>
                <a:gd name="T15" fmla="*/ 8 h 393"/>
                <a:gd name="T16" fmla="*/ 223 w 392"/>
                <a:gd name="T17" fmla="*/ 24 h 393"/>
                <a:gd name="T18" fmla="*/ 246 w 392"/>
                <a:gd name="T19" fmla="*/ 49 h 393"/>
                <a:gd name="T20" fmla="*/ 258 w 392"/>
                <a:gd name="T21" fmla="*/ 94 h 393"/>
                <a:gd name="T22" fmla="*/ 251 w 392"/>
                <a:gd name="T23" fmla="*/ 138 h 393"/>
                <a:gd name="T24" fmla="*/ 212 w 392"/>
                <a:gd name="T25" fmla="*/ 198 h 393"/>
                <a:gd name="T26" fmla="*/ 280 w 392"/>
                <a:gd name="T27" fmla="*/ 320 h 393"/>
                <a:gd name="T28" fmla="*/ 324 w 392"/>
                <a:gd name="T29" fmla="*/ 365 h 393"/>
                <a:gd name="T30" fmla="*/ 355 w 392"/>
                <a:gd name="T31" fmla="*/ 382 h 393"/>
                <a:gd name="T32" fmla="*/ 387 w 392"/>
                <a:gd name="T33" fmla="*/ 385 h 393"/>
                <a:gd name="T34" fmla="*/ 392 w 392"/>
                <a:gd name="T35" fmla="*/ 389 h 393"/>
                <a:gd name="T36" fmla="*/ 343 w 392"/>
                <a:gd name="T37" fmla="*/ 393 h 393"/>
                <a:gd name="T38" fmla="*/ 297 w 392"/>
                <a:gd name="T39" fmla="*/ 388 h 393"/>
                <a:gd name="T40" fmla="*/ 270 w 392"/>
                <a:gd name="T41" fmla="*/ 372 h 393"/>
                <a:gd name="T42" fmla="*/ 217 w 392"/>
                <a:gd name="T43" fmla="*/ 306 h 393"/>
                <a:gd name="T44" fmla="*/ 160 w 392"/>
                <a:gd name="T45" fmla="*/ 230 h 393"/>
                <a:gd name="T46" fmla="*/ 90 w 392"/>
                <a:gd name="T47" fmla="*/ 226 h 393"/>
                <a:gd name="T48" fmla="*/ 86 w 392"/>
                <a:gd name="T49" fmla="*/ 242 h 393"/>
                <a:gd name="T50" fmla="*/ 88 w 392"/>
                <a:gd name="T51" fmla="*/ 355 h 393"/>
                <a:gd name="T52" fmla="*/ 99 w 392"/>
                <a:gd name="T53" fmla="*/ 381 h 393"/>
                <a:gd name="T54" fmla="*/ 132 w 392"/>
                <a:gd name="T55" fmla="*/ 385 h 393"/>
                <a:gd name="T56" fmla="*/ 137 w 392"/>
                <a:gd name="T57" fmla="*/ 389 h 393"/>
                <a:gd name="T58" fmla="*/ 128 w 392"/>
                <a:gd name="T59" fmla="*/ 393 h 393"/>
                <a:gd name="T60" fmla="*/ 64 w 392"/>
                <a:gd name="T61" fmla="*/ 391 h 393"/>
                <a:gd name="T62" fmla="*/ 10 w 392"/>
                <a:gd name="T63" fmla="*/ 393 h 393"/>
                <a:gd name="T64" fmla="*/ 8 w 392"/>
                <a:gd name="T65" fmla="*/ 387 h 393"/>
                <a:gd name="T66" fmla="*/ 27 w 392"/>
                <a:gd name="T67" fmla="*/ 384 h 393"/>
                <a:gd name="T68" fmla="*/ 36 w 392"/>
                <a:gd name="T69" fmla="*/ 378 h 393"/>
                <a:gd name="T70" fmla="*/ 42 w 392"/>
                <a:gd name="T71" fmla="*/ 355 h 393"/>
                <a:gd name="T72" fmla="*/ 45 w 392"/>
                <a:gd name="T73" fmla="*/ 151 h 393"/>
                <a:gd name="T74" fmla="*/ 90 w 392"/>
                <a:gd name="T75" fmla="*/ 202 h 393"/>
                <a:gd name="T76" fmla="*/ 127 w 392"/>
                <a:gd name="T77" fmla="*/ 211 h 393"/>
                <a:gd name="T78" fmla="*/ 164 w 392"/>
                <a:gd name="T79" fmla="*/ 209 h 393"/>
                <a:gd name="T80" fmla="*/ 190 w 392"/>
                <a:gd name="T81" fmla="*/ 196 h 393"/>
                <a:gd name="T82" fmla="*/ 210 w 392"/>
                <a:gd name="T83" fmla="*/ 161 h 393"/>
                <a:gd name="T84" fmla="*/ 215 w 392"/>
                <a:gd name="T85" fmla="*/ 121 h 393"/>
                <a:gd name="T86" fmla="*/ 209 w 392"/>
                <a:gd name="T87" fmla="*/ 77 h 393"/>
                <a:gd name="T88" fmla="*/ 190 w 392"/>
                <a:gd name="T89" fmla="*/ 44 h 393"/>
                <a:gd name="T90" fmla="*/ 162 w 392"/>
                <a:gd name="T91" fmla="*/ 25 h 393"/>
                <a:gd name="T92" fmla="*/ 125 w 392"/>
                <a:gd name="T93" fmla="*/ 17 h 393"/>
                <a:gd name="T94" fmla="*/ 91 w 392"/>
                <a:gd name="T95" fmla="*/ 2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2" h="393">
                  <a:moveTo>
                    <a:pt x="45" y="151"/>
                  </a:moveTo>
                  <a:lnTo>
                    <a:pt x="45" y="151"/>
                  </a:lnTo>
                  <a:lnTo>
                    <a:pt x="45" y="71"/>
                  </a:lnTo>
                  <a:lnTo>
                    <a:pt x="43" y="39"/>
                  </a:lnTo>
                  <a:lnTo>
                    <a:pt x="43" y="39"/>
                  </a:lnTo>
                  <a:lnTo>
                    <a:pt x="42" y="27"/>
                  </a:lnTo>
                  <a:lnTo>
                    <a:pt x="41" y="22"/>
                  </a:lnTo>
                  <a:lnTo>
                    <a:pt x="39" y="19"/>
                  </a:lnTo>
                  <a:lnTo>
                    <a:pt x="36" y="15"/>
                  </a:lnTo>
                  <a:lnTo>
                    <a:pt x="33" y="13"/>
                  </a:lnTo>
                  <a:lnTo>
                    <a:pt x="28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1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5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53" y="2"/>
                  </a:lnTo>
                  <a:lnTo>
                    <a:pt x="165" y="3"/>
                  </a:lnTo>
                  <a:lnTo>
                    <a:pt x="177" y="4"/>
                  </a:lnTo>
                  <a:lnTo>
                    <a:pt x="189" y="8"/>
                  </a:lnTo>
                  <a:lnTo>
                    <a:pt x="201" y="11"/>
                  </a:lnTo>
                  <a:lnTo>
                    <a:pt x="212" y="16"/>
                  </a:lnTo>
                  <a:lnTo>
                    <a:pt x="223" y="24"/>
                  </a:lnTo>
                  <a:lnTo>
                    <a:pt x="223" y="24"/>
                  </a:lnTo>
                  <a:lnTo>
                    <a:pt x="228" y="27"/>
                  </a:lnTo>
                  <a:lnTo>
                    <a:pt x="234" y="33"/>
                  </a:lnTo>
                  <a:lnTo>
                    <a:pt x="240" y="41"/>
                  </a:lnTo>
                  <a:lnTo>
                    <a:pt x="246" y="49"/>
                  </a:lnTo>
                  <a:lnTo>
                    <a:pt x="251" y="59"/>
                  </a:lnTo>
                  <a:lnTo>
                    <a:pt x="255" y="70"/>
                  </a:lnTo>
                  <a:lnTo>
                    <a:pt x="258" y="81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109"/>
                  </a:lnTo>
                  <a:lnTo>
                    <a:pt x="256" y="123"/>
                  </a:lnTo>
                  <a:lnTo>
                    <a:pt x="251" y="138"/>
                  </a:lnTo>
                  <a:lnTo>
                    <a:pt x="245" y="152"/>
                  </a:lnTo>
                  <a:lnTo>
                    <a:pt x="236" y="167"/>
                  </a:lnTo>
                  <a:lnTo>
                    <a:pt x="226" y="183"/>
                  </a:lnTo>
                  <a:lnTo>
                    <a:pt x="212" y="198"/>
                  </a:lnTo>
                  <a:lnTo>
                    <a:pt x="195" y="214"/>
                  </a:lnTo>
                  <a:lnTo>
                    <a:pt x="195" y="214"/>
                  </a:lnTo>
                  <a:lnTo>
                    <a:pt x="255" y="288"/>
                  </a:lnTo>
                  <a:lnTo>
                    <a:pt x="280" y="320"/>
                  </a:lnTo>
                  <a:lnTo>
                    <a:pt x="304" y="347"/>
                  </a:lnTo>
                  <a:lnTo>
                    <a:pt x="304" y="347"/>
                  </a:lnTo>
                  <a:lnTo>
                    <a:pt x="314" y="356"/>
                  </a:lnTo>
                  <a:lnTo>
                    <a:pt x="324" y="365"/>
                  </a:lnTo>
                  <a:lnTo>
                    <a:pt x="332" y="371"/>
                  </a:lnTo>
                  <a:lnTo>
                    <a:pt x="341" y="376"/>
                  </a:lnTo>
                  <a:lnTo>
                    <a:pt x="349" y="379"/>
                  </a:lnTo>
                  <a:lnTo>
                    <a:pt x="355" y="382"/>
                  </a:lnTo>
                  <a:lnTo>
                    <a:pt x="368" y="384"/>
                  </a:lnTo>
                  <a:lnTo>
                    <a:pt x="368" y="384"/>
                  </a:lnTo>
                  <a:lnTo>
                    <a:pt x="380" y="385"/>
                  </a:lnTo>
                  <a:lnTo>
                    <a:pt x="387" y="385"/>
                  </a:lnTo>
                  <a:lnTo>
                    <a:pt x="387" y="385"/>
                  </a:lnTo>
                  <a:lnTo>
                    <a:pt x="391" y="387"/>
                  </a:lnTo>
                  <a:lnTo>
                    <a:pt x="392" y="389"/>
                  </a:lnTo>
                  <a:lnTo>
                    <a:pt x="392" y="389"/>
                  </a:lnTo>
                  <a:lnTo>
                    <a:pt x="392" y="391"/>
                  </a:lnTo>
                  <a:lnTo>
                    <a:pt x="389" y="393"/>
                  </a:lnTo>
                  <a:lnTo>
                    <a:pt x="380" y="393"/>
                  </a:lnTo>
                  <a:lnTo>
                    <a:pt x="343" y="393"/>
                  </a:lnTo>
                  <a:lnTo>
                    <a:pt x="343" y="393"/>
                  </a:lnTo>
                  <a:lnTo>
                    <a:pt x="324" y="393"/>
                  </a:lnTo>
                  <a:lnTo>
                    <a:pt x="309" y="390"/>
                  </a:lnTo>
                  <a:lnTo>
                    <a:pt x="297" y="388"/>
                  </a:lnTo>
                  <a:lnTo>
                    <a:pt x="287" y="383"/>
                  </a:lnTo>
                  <a:lnTo>
                    <a:pt x="287" y="383"/>
                  </a:lnTo>
                  <a:lnTo>
                    <a:pt x="279" y="378"/>
                  </a:lnTo>
                  <a:lnTo>
                    <a:pt x="270" y="372"/>
                  </a:lnTo>
                  <a:lnTo>
                    <a:pt x="263" y="364"/>
                  </a:lnTo>
                  <a:lnTo>
                    <a:pt x="255" y="355"/>
                  </a:lnTo>
                  <a:lnTo>
                    <a:pt x="238" y="333"/>
                  </a:lnTo>
                  <a:lnTo>
                    <a:pt x="217" y="306"/>
                  </a:lnTo>
                  <a:lnTo>
                    <a:pt x="217" y="306"/>
                  </a:lnTo>
                  <a:lnTo>
                    <a:pt x="184" y="263"/>
                  </a:lnTo>
                  <a:lnTo>
                    <a:pt x="160" y="230"/>
                  </a:lnTo>
                  <a:lnTo>
                    <a:pt x="160" y="230"/>
                  </a:lnTo>
                  <a:lnTo>
                    <a:pt x="158" y="228"/>
                  </a:lnTo>
                  <a:lnTo>
                    <a:pt x="154" y="228"/>
                  </a:lnTo>
                  <a:lnTo>
                    <a:pt x="90" y="226"/>
                  </a:lnTo>
                  <a:lnTo>
                    <a:pt x="90" y="226"/>
                  </a:lnTo>
                  <a:lnTo>
                    <a:pt x="87" y="228"/>
                  </a:lnTo>
                  <a:lnTo>
                    <a:pt x="86" y="230"/>
                  </a:lnTo>
                  <a:lnTo>
                    <a:pt x="86" y="242"/>
                  </a:lnTo>
                  <a:lnTo>
                    <a:pt x="86" y="242"/>
                  </a:lnTo>
                  <a:lnTo>
                    <a:pt x="87" y="309"/>
                  </a:lnTo>
                  <a:lnTo>
                    <a:pt x="87" y="336"/>
                  </a:lnTo>
                  <a:lnTo>
                    <a:pt x="88" y="355"/>
                  </a:lnTo>
                  <a:lnTo>
                    <a:pt x="88" y="355"/>
                  </a:lnTo>
                  <a:lnTo>
                    <a:pt x="91" y="366"/>
                  </a:lnTo>
                  <a:lnTo>
                    <a:pt x="93" y="374"/>
                  </a:lnTo>
                  <a:lnTo>
                    <a:pt x="97" y="378"/>
                  </a:lnTo>
                  <a:lnTo>
                    <a:pt x="99" y="381"/>
                  </a:lnTo>
                  <a:lnTo>
                    <a:pt x="104" y="383"/>
                  </a:lnTo>
                  <a:lnTo>
                    <a:pt x="109" y="384"/>
                  </a:lnTo>
                  <a:lnTo>
                    <a:pt x="109" y="384"/>
                  </a:lnTo>
                  <a:lnTo>
                    <a:pt x="132" y="385"/>
                  </a:lnTo>
                  <a:lnTo>
                    <a:pt x="132" y="385"/>
                  </a:lnTo>
                  <a:lnTo>
                    <a:pt x="136" y="387"/>
                  </a:lnTo>
                  <a:lnTo>
                    <a:pt x="137" y="389"/>
                  </a:lnTo>
                  <a:lnTo>
                    <a:pt x="137" y="389"/>
                  </a:lnTo>
                  <a:lnTo>
                    <a:pt x="136" y="390"/>
                  </a:lnTo>
                  <a:lnTo>
                    <a:pt x="135" y="391"/>
                  </a:lnTo>
                  <a:lnTo>
                    <a:pt x="132" y="393"/>
                  </a:lnTo>
                  <a:lnTo>
                    <a:pt x="128" y="393"/>
                  </a:lnTo>
                  <a:lnTo>
                    <a:pt x="128" y="393"/>
                  </a:lnTo>
                  <a:lnTo>
                    <a:pt x="87" y="393"/>
                  </a:lnTo>
                  <a:lnTo>
                    <a:pt x="64" y="391"/>
                  </a:lnTo>
                  <a:lnTo>
                    <a:pt x="64" y="391"/>
                  </a:lnTo>
                  <a:lnTo>
                    <a:pt x="46" y="393"/>
                  </a:lnTo>
                  <a:lnTo>
                    <a:pt x="16" y="393"/>
                  </a:lnTo>
                  <a:lnTo>
                    <a:pt x="16" y="393"/>
                  </a:lnTo>
                  <a:lnTo>
                    <a:pt x="10" y="393"/>
                  </a:lnTo>
                  <a:lnTo>
                    <a:pt x="8" y="391"/>
                  </a:lnTo>
                  <a:lnTo>
                    <a:pt x="7" y="389"/>
                  </a:lnTo>
                  <a:lnTo>
                    <a:pt x="7" y="389"/>
                  </a:lnTo>
                  <a:lnTo>
                    <a:pt x="8" y="387"/>
                  </a:lnTo>
                  <a:lnTo>
                    <a:pt x="12" y="385"/>
                  </a:lnTo>
                  <a:lnTo>
                    <a:pt x="12" y="385"/>
                  </a:lnTo>
                  <a:lnTo>
                    <a:pt x="19" y="385"/>
                  </a:lnTo>
                  <a:lnTo>
                    <a:pt x="27" y="384"/>
                  </a:lnTo>
                  <a:lnTo>
                    <a:pt x="27" y="384"/>
                  </a:lnTo>
                  <a:lnTo>
                    <a:pt x="30" y="383"/>
                  </a:lnTo>
                  <a:lnTo>
                    <a:pt x="34" y="381"/>
                  </a:lnTo>
                  <a:lnTo>
                    <a:pt x="36" y="378"/>
                  </a:lnTo>
                  <a:lnTo>
                    <a:pt x="37" y="374"/>
                  </a:lnTo>
                  <a:lnTo>
                    <a:pt x="41" y="366"/>
                  </a:lnTo>
                  <a:lnTo>
                    <a:pt x="42" y="355"/>
                  </a:lnTo>
                  <a:lnTo>
                    <a:pt x="42" y="355"/>
                  </a:lnTo>
                  <a:lnTo>
                    <a:pt x="43" y="336"/>
                  </a:lnTo>
                  <a:lnTo>
                    <a:pt x="45" y="309"/>
                  </a:lnTo>
                  <a:lnTo>
                    <a:pt x="45" y="242"/>
                  </a:lnTo>
                  <a:lnTo>
                    <a:pt x="45" y="151"/>
                  </a:lnTo>
                  <a:close/>
                  <a:moveTo>
                    <a:pt x="86" y="196"/>
                  </a:moveTo>
                  <a:lnTo>
                    <a:pt x="86" y="196"/>
                  </a:lnTo>
                  <a:lnTo>
                    <a:pt x="87" y="200"/>
                  </a:lnTo>
                  <a:lnTo>
                    <a:pt x="90" y="202"/>
                  </a:lnTo>
                  <a:lnTo>
                    <a:pt x="90" y="202"/>
                  </a:lnTo>
                  <a:lnTo>
                    <a:pt x="98" y="206"/>
                  </a:lnTo>
                  <a:lnTo>
                    <a:pt x="111" y="208"/>
                  </a:lnTo>
                  <a:lnTo>
                    <a:pt x="127" y="211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54" y="211"/>
                  </a:lnTo>
                  <a:lnTo>
                    <a:pt x="164" y="209"/>
                  </a:lnTo>
                  <a:lnTo>
                    <a:pt x="173" y="206"/>
                  </a:lnTo>
                  <a:lnTo>
                    <a:pt x="183" y="201"/>
                  </a:lnTo>
                  <a:lnTo>
                    <a:pt x="183" y="201"/>
                  </a:lnTo>
                  <a:lnTo>
                    <a:pt x="190" y="196"/>
                  </a:lnTo>
                  <a:lnTo>
                    <a:pt x="196" y="189"/>
                  </a:lnTo>
                  <a:lnTo>
                    <a:pt x="201" y="180"/>
                  </a:lnTo>
                  <a:lnTo>
                    <a:pt x="206" y="170"/>
                  </a:lnTo>
                  <a:lnTo>
                    <a:pt x="210" y="161"/>
                  </a:lnTo>
                  <a:lnTo>
                    <a:pt x="212" y="149"/>
                  </a:lnTo>
                  <a:lnTo>
                    <a:pt x="215" y="135"/>
                  </a:lnTo>
                  <a:lnTo>
                    <a:pt x="215" y="121"/>
                  </a:lnTo>
                  <a:lnTo>
                    <a:pt x="215" y="121"/>
                  </a:lnTo>
                  <a:lnTo>
                    <a:pt x="215" y="109"/>
                  </a:lnTo>
                  <a:lnTo>
                    <a:pt x="213" y="98"/>
                  </a:lnTo>
                  <a:lnTo>
                    <a:pt x="211" y="87"/>
                  </a:lnTo>
                  <a:lnTo>
                    <a:pt x="209" y="77"/>
                  </a:lnTo>
                  <a:lnTo>
                    <a:pt x="205" y="68"/>
                  </a:lnTo>
                  <a:lnTo>
                    <a:pt x="201" y="60"/>
                  </a:lnTo>
                  <a:lnTo>
                    <a:pt x="196" y="51"/>
                  </a:lnTo>
                  <a:lnTo>
                    <a:pt x="190" y="44"/>
                  </a:lnTo>
                  <a:lnTo>
                    <a:pt x="184" y="38"/>
                  </a:lnTo>
                  <a:lnTo>
                    <a:pt x="178" y="33"/>
                  </a:lnTo>
                  <a:lnTo>
                    <a:pt x="171" y="28"/>
                  </a:lnTo>
                  <a:lnTo>
                    <a:pt x="162" y="25"/>
                  </a:lnTo>
                  <a:lnTo>
                    <a:pt x="154" y="21"/>
                  </a:lnTo>
                  <a:lnTo>
                    <a:pt x="144" y="19"/>
                  </a:lnTo>
                  <a:lnTo>
                    <a:pt x="13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04" y="19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87" y="22"/>
                  </a:lnTo>
                  <a:lnTo>
                    <a:pt x="86" y="26"/>
                  </a:lnTo>
                  <a:lnTo>
                    <a:pt x="86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7"/>
            <p:cNvSpPr>
              <a:spLocks/>
            </p:cNvSpPr>
            <p:nvPr userDrawn="1"/>
          </p:nvSpPr>
          <p:spPr bwMode="auto">
            <a:xfrm>
              <a:off x="3633" y="659"/>
              <a:ext cx="139" cy="135"/>
            </a:xfrm>
            <a:custGeom>
              <a:avLst/>
              <a:gdLst>
                <a:gd name="T0" fmla="*/ 72 w 417"/>
                <a:gd name="T1" fmla="*/ 329 h 403"/>
                <a:gd name="T2" fmla="*/ 75 w 417"/>
                <a:gd name="T3" fmla="*/ 366 h 403"/>
                <a:gd name="T4" fmla="*/ 80 w 417"/>
                <a:gd name="T5" fmla="*/ 380 h 403"/>
                <a:gd name="T6" fmla="*/ 87 w 417"/>
                <a:gd name="T7" fmla="*/ 388 h 403"/>
                <a:gd name="T8" fmla="*/ 92 w 417"/>
                <a:gd name="T9" fmla="*/ 390 h 403"/>
                <a:gd name="T10" fmla="*/ 119 w 417"/>
                <a:gd name="T11" fmla="*/ 392 h 403"/>
                <a:gd name="T12" fmla="*/ 121 w 417"/>
                <a:gd name="T13" fmla="*/ 394 h 403"/>
                <a:gd name="T14" fmla="*/ 122 w 417"/>
                <a:gd name="T15" fmla="*/ 396 h 403"/>
                <a:gd name="T16" fmla="*/ 120 w 417"/>
                <a:gd name="T17" fmla="*/ 400 h 403"/>
                <a:gd name="T18" fmla="*/ 112 w 417"/>
                <a:gd name="T19" fmla="*/ 400 h 403"/>
                <a:gd name="T20" fmla="*/ 58 w 417"/>
                <a:gd name="T21" fmla="*/ 398 h 403"/>
                <a:gd name="T22" fmla="*/ 40 w 417"/>
                <a:gd name="T23" fmla="*/ 400 h 403"/>
                <a:gd name="T24" fmla="*/ 8 w 417"/>
                <a:gd name="T25" fmla="*/ 400 h 403"/>
                <a:gd name="T26" fmla="*/ 1 w 417"/>
                <a:gd name="T27" fmla="*/ 398 h 403"/>
                <a:gd name="T28" fmla="*/ 0 w 417"/>
                <a:gd name="T29" fmla="*/ 396 h 403"/>
                <a:gd name="T30" fmla="*/ 4 w 417"/>
                <a:gd name="T31" fmla="*/ 392 h 403"/>
                <a:gd name="T32" fmla="*/ 13 w 417"/>
                <a:gd name="T33" fmla="*/ 392 h 403"/>
                <a:gd name="T34" fmla="*/ 25 w 417"/>
                <a:gd name="T35" fmla="*/ 390 h 403"/>
                <a:gd name="T36" fmla="*/ 34 w 417"/>
                <a:gd name="T37" fmla="*/ 384 h 403"/>
                <a:gd name="T38" fmla="*/ 38 w 417"/>
                <a:gd name="T39" fmla="*/ 373 h 403"/>
                <a:gd name="T40" fmla="*/ 41 w 417"/>
                <a:gd name="T41" fmla="*/ 354 h 403"/>
                <a:gd name="T42" fmla="*/ 41 w 417"/>
                <a:gd name="T43" fmla="*/ 26 h 403"/>
                <a:gd name="T44" fmla="*/ 42 w 417"/>
                <a:gd name="T45" fmla="*/ 14 h 403"/>
                <a:gd name="T46" fmla="*/ 44 w 417"/>
                <a:gd name="T47" fmla="*/ 1 h 403"/>
                <a:gd name="T48" fmla="*/ 47 w 417"/>
                <a:gd name="T49" fmla="*/ 0 h 403"/>
                <a:gd name="T50" fmla="*/ 55 w 417"/>
                <a:gd name="T51" fmla="*/ 6 h 403"/>
                <a:gd name="T52" fmla="*/ 65 w 417"/>
                <a:gd name="T53" fmla="*/ 17 h 403"/>
                <a:gd name="T54" fmla="*/ 230 w 417"/>
                <a:gd name="T55" fmla="*/ 194 h 403"/>
                <a:gd name="T56" fmla="*/ 355 w 417"/>
                <a:gd name="T57" fmla="*/ 330 h 403"/>
                <a:gd name="T58" fmla="*/ 349 w 417"/>
                <a:gd name="T59" fmla="*/ 67 h 403"/>
                <a:gd name="T60" fmla="*/ 347 w 417"/>
                <a:gd name="T61" fmla="*/ 38 h 403"/>
                <a:gd name="T62" fmla="*/ 342 w 417"/>
                <a:gd name="T63" fmla="*/ 26 h 403"/>
                <a:gd name="T64" fmla="*/ 335 w 417"/>
                <a:gd name="T65" fmla="*/ 20 h 403"/>
                <a:gd name="T66" fmla="*/ 328 w 417"/>
                <a:gd name="T67" fmla="*/ 17 h 403"/>
                <a:gd name="T68" fmla="*/ 303 w 417"/>
                <a:gd name="T69" fmla="*/ 15 h 403"/>
                <a:gd name="T70" fmla="*/ 301 w 417"/>
                <a:gd name="T71" fmla="*/ 15 h 403"/>
                <a:gd name="T72" fmla="*/ 299 w 417"/>
                <a:gd name="T73" fmla="*/ 11 h 403"/>
                <a:gd name="T74" fmla="*/ 299 w 417"/>
                <a:gd name="T75" fmla="*/ 9 h 403"/>
                <a:gd name="T76" fmla="*/ 310 w 417"/>
                <a:gd name="T77" fmla="*/ 7 h 403"/>
                <a:gd name="T78" fmla="*/ 343 w 417"/>
                <a:gd name="T79" fmla="*/ 9 h 403"/>
                <a:gd name="T80" fmla="*/ 364 w 417"/>
                <a:gd name="T81" fmla="*/ 9 h 403"/>
                <a:gd name="T82" fmla="*/ 407 w 417"/>
                <a:gd name="T83" fmla="*/ 7 h 403"/>
                <a:gd name="T84" fmla="*/ 415 w 417"/>
                <a:gd name="T85" fmla="*/ 7 h 403"/>
                <a:gd name="T86" fmla="*/ 417 w 417"/>
                <a:gd name="T87" fmla="*/ 11 h 403"/>
                <a:gd name="T88" fmla="*/ 417 w 417"/>
                <a:gd name="T89" fmla="*/ 12 h 403"/>
                <a:gd name="T90" fmla="*/ 411 w 417"/>
                <a:gd name="T91" fmla="*/ 15 h 403"/>
                <a:gd name="T92" fmla="*/ 406 w 417"/>
                <a:gd name="T93" fmla="*/ 15 h 403"/>
                <a:gd name="T94" fmla="*/ 399 w 417"/>
                <a:gd name="T95" fmla="*/ 16 h 403"/>
                <a:gd name="T96" fmla="*/ 389 w 417"/>
                <a:gd name="T97" fmla="*/ 21 h 403"/>
                <a:gd name="T98" fmla="*/ 383 w 417"/>
                <a:gd name="T99" fmla="*/ 29 h 403"/>
                <a:gd name="T100" fmla="*/ 381 w 417"/>
                <a:gd name="T101" fmla="*/ 43 h 403"/>
                <a:gd name="T102" fmla="*/ 378 w 417"/>
                <a:gd name="T103" fmla="*/ 367 h 403"/>
                <a:gd name="T104" fmla="*/ 378 w 417"/>
                <a:gd name="T105" fmla="*/ 386 h 403"/>
                <a:gd name="T106" fmla="*/ 376 w 417"/>
                <a:gd name="T107" fmla="*/ 402 h 403"/>
                <a:gd name="T108" fmla="*/ 375 w 417"/>
                <a:gd name="T109" fmla="*/ 403 h 403"/>
                <a:gd name="T110" fmla="*/ 364 w 417"/>
                <a:gd name="T111" fmla="*/ 397 h 403"/>
                <a:gd name="T112" fmla="*/ 337 w 417"/>
                <a:gd name="T113" fmla="*/ 371 h 403"/>
                <a:gd name="T114" fmla="*/ 201 w 417"/>
                <a:gd name="T115" fmla="*/ 230 h 403"/>
                <a:gd name="T116" fmla="*/ 116 w 417"/>
                <a:gd name="T117" fmla="*/ 137 h 403"/>
                <a:gd name="T118" fmla="*/ 72 w 417"/>
                <a:gd name="T119" fmla="*/ 32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7" h="403">
                  <a:moveTo>
                    <a:pt x="72" y="329"/>
                  </a:moveTo>
                  <a:lnTo>
                    <a:pt x="72" y="329"/>
                  </a:lnTo>
                  <a:lnTo>
                    <a:pt x="74" y="356"/>
                  </a:lnTo>
                  <a:lnTo>
                    <a:pt x="75" y="366"/>
                  </a:lnTo>
                  <a:lnTo>
                    <a:pt x="77" y="374"/>
                  </a:lnTo>
                  <a:lnTo>
                    <a:pt x="80" y="380"/>
                  </a:lnTo>
                  <a:lnTo>
                    <a:pt x="83" y="385"/>
                  </a:lnTo>
                  <a:lnTo>
                    <a:pt x="87" y="388"/>
                  </a:lnTo>
                  <a:lnTo>
                    <a:pt x="92" y="390"/>
                  </a:lnTo>
                  <a:lnTo>
                    <a:pt x="92" y="390"/>
                  </a:lnTo>
                  <a:lnTo>
                    <a:pt x="108" y="392"/>
                  </a:lnTo>
                  <a:lnTo>
                    <a:pt x="119" y="392"/>
                  </a:lnTo>
                  <a:lnTo>
                    <a:pt x="119" y="392"/>
                  </a:lnTo>
                  <a:lnTo>
                    <a:pt x="121" y="394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8"/>
                  </a:lnTo>
                  <a:lnTo>
                    <a:pt x="120" y="400"/>
                  </a:lnTo>
                  <a:lnTo>
                    <a:pt x="112" y="400"/>
                  </a:lnTo>
                  <a:lnTo>
                    <a:pt x="112" y="400"/>
                  </a:lnTo>
                  <a:lnTo>
                    <a:pt x="76" y="400"/>
                  </a:lnTo>
                  <a:lnTo>
                    <a:pt x="58" y="398"/>
                  </a:lnTo>
                  <a:lnTo>
                    <a:pt x="58" y="398"/>
                  </a:lnTo>
                  <a:lnTo>
                    <a:pt x="40" y="400"/>
                  </a:lnTo>
                  <a:lnTo>
                    <a:pt x="8" y="400"/>
                  </a:lnTo>
                  <a:lnTo>
                    <a:pt x="8" y="400"/>
                  </a:lnTo>
                  <a:lnTo>
                    <a:pt x="2" y="400"/>
                  </a:lnTo>
                  <a:lnTo>
                    <a:pt x="1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1" y="394"/>
                  </a:lnTo>
                  <a:lnTo>
                    <a:pt x="4" y="392"/>
                  </a:lnTo>
                  <a:lnTo>
                    <a:pt x="4" y="392"/>
                  </a:lnTo>
                  <a:lnTo>
                    <a:pt x="13" y="392"/>
                  </a:lnTo>
                  <a:lnTo>
                    <a:pt x="25" y="390"/>
                  </a:lnTo>
                  <a:lnTo>
                    <a:pt x="25" y="390"/>
                  </a:lnTo>
                  <a:lnTo>
                    <a:pt x="30" y="388"/>
                  </a:lnTo>
                  <a:lnTo>
                    <a:pt x="34" y="384"/>
                  </a:lnTo>
                  <a:lnTo>
                    <a:pt x="36" y="380"/>
                  </a:lnTo>
                  <a:lnTo>
                    <a:pt x="38" y="373"/>
                  </a:lnTo>
                  <a:lnTo>
                    <a:pt x="40" y="364"/>
                  </a:lnTo>
                  <a:lnTo>
                    <a:pt x="41" y="354"/>
                  </a:lnTo>
                  <a:lnTo>
                    <a:pt x="41" y="323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2" y="14"/>
                  </a:lnTo>
                  <a:lnTo>
                    <a:pt x="42" y="5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1" y="3"/>
                  </a:lnTo>
                  <a:lnTo>
                    <a:pt x="55" y="6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230" y="194"/>
                  </a:lnTo>
                  <a:lnTo>
                    <a:pt x="230" y="194"/>
                  </a:lnTo>
                  <a:lnTo>
                    <a:pt x="305" y="277"/>
                  </a:lnTo>
                  <a:lnTo>
                    <a:pt x="355" y="330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8" y="45"/>
                  </a:lnTo>
                  <a:lnTo>
                    <a:pt x="347" y="38"/>
                  </a:lnTo>
                  <a:lnTo>
                    <a:pt x="344" y="31"/>
                  </a:lnTo>
                  <a:lnTo>
                    <a:pt x="342" y="26"/>
                  </a:lnTo>
                  <a:lnTo>
                    <a:pt x="338" y="22"/>
                  </a:lnTo>
                  <a:lnTo>
                    <a:pt x="335" y="20"/>
                  </a:lnTo>
                  <a:lnTo>
                    <a:pt x="328" y="17"/>
                  </a:lnTo>
                  <a:lnTo>
                    <a:pt x="328" y="17"/>
                  </a:lnTo>
                  <a:lnTo>
                    <a:pt x="314" y="15"/>
                  </a:lnTo>
                  <a:lnTo>
                    <a:pt x="303" y="15"/>
                  </a:lnTo>
                  <a:lnTo>
                    <a:pt x="303" y="15"/>
                  </a:lnTo>
                  <a:lnTo>
                    <a:pt x="301" y="15"/>
                  </a:lnTo>
                  <a:lnTo>
                    <a:pt x="299" y="14"/>
                  </a:lnTo>
                  <a:lnTo>
                    <a:pt x="299" y="11"/>
                  </a:lnTo>
                  <a:lnTo>
                    <a:pt x="299" y="11"/>
                  </a:lnTo>
                  <a:lnTo>
                    <a:pt x="299" y="9"/>
                  </a:lnTo>
                  <a:lnTo>
                    <a:pt x="302" y="7"/>
                  </a:lnTo>
                  <a:lnTo>
                    <a:pt x="310" y="7"/>
                  </a:lnTo>
                  <a:lnTo>
                    <a:pt x="310" y="7"/>
                  </a:lnTo>
                  <a:lnTo>
                    <a:pt x="343" y="9"/>
                  </a:lnTo>
                  <a:lnTo>
                    <a:pt x="364" y="9"/>
                  </a:lnTo>
                  <a:lnTo>
                    <a:pt x="364" y="9"/>
                  </a:lnTo>
                  <a:lnTo>
                    <a:pt x="379" y="9"/>
                  </a:lnTo>
                  <a:lnTo>
                    <a:pt x="407" y="7"/>
                  </a:lnTo>
                  <a:lnTo>
                    <a:pt x="407" y="7"/>
                  </a:lnTo>
                  <a:lnTo>
                    <a:pt x="415" y="7"/>
                  </a:lnTo>
                  <a:lnTo>
                    <a:pt x="416" y="9"/>
                  </a:lnTo>
                  <a:lnTo>
                    <a:pt x="417" y="11"/>
                  </a:lnTo>
                  <a:lnTo>
                    <a:pt x="417" y="11"/>
                  </a:lnTo>
                  <a:lnTo>
                    <a:pt x="417" y="12"/>
                  </a:lnTo>
                  <a:lnTo>
                    <a:pt x="416" y="14"/>
                  </a:lnTo>
                  <a:lnTo>
                    <a:pt x="411" y="15"/>
                  </a:lnTo>
                  <a:lnTo>
                    <a:pt x="411" y="15"/>
                  </a:lnTo>
                  <a:lnTo>
                    <a:pt x="406" y="15"/>
                  </a:lnTo>
                  <a:lnTo>
                    <a:pt x="399" y="16"/>
                  </a:lnTo>
                  <a:lnTo>
                    <a:pt x="399" y="16"/>
                  </a:lnTo>
                  <a:lnTo>
                    <a:pt x="393" y="18"/>
                  </a:lnTo>
                  <a:lnTo>
                    <a:pt x="389" y="21"/>
                  </a:lnTo>
                  <a:lnTo>
                    <a:pt x="386" y="24"/>
                  </a:lnTo>
                  <a:lnTo>
                    <a:pt x="383" y="29"/>
                  </a:lnTo>
                  <a:lnTo>
                    <a:pt x="381" y="35"/>
                  </a:lnTo>
                  <a:lnTo>
                    <a:pt x="381" y="43"/>
                  </a:lnTo>
                  <a:lnTo>
                    <a:pt x="379" y="62"/>
                  </a:lnTo>
                  <a:lnTo>
                    <a:pt x="378" y="367"/>
                  </a:lnTo>
                  <a:lnTo>
                    <a:pt x="378" y="367"/>
                  </a:lnTo>
                  <a:lnTo>
                    <a:pt x="378" y="386"/>
                  </a:lnTo>
                  <a:lnTo>
                    <a:pt x="378" y="398"/>
                  </a:lnTo>
                  <a:lnTo>
                    <a:pt x="376" y="402"/>
                  </a:lnTo>
                  <a:lnTo>
                    <a:pt x="375" y="403"/>
                  </a:lnTo>
                  <a:lnTo>
                    <a:pt x="375" y="403"/>
                  </a:lnTo>
                  <a:lnTo>
                    <a:pt x="370" y="402"/>
                  </a:lnTo>
                  <a:lnTo>
                    <a:pt x="364" y="397"/>
                  </a:lnTo>
                  <a:lnTo>
                    <a:pt x="337" y="371"/>
                  </a:lnTo>
                  <a:lnTo>
                    <a:pt x="337" y="371"/>
                  </a:lnTo>
                  <a:lnTo>
                    <a:pt x="287" y="321"/>
                  </a:lnTo>
                  <a:lnTo>
                    <a:pt x="201" y="230"/>
                  </a:lnTo>
                  <a:lnTo>
                    <a:pt x="201" y="230"/>
                  </a:lnTo>
                  <a:lnTo>
                    <a:pt x="116" y="137"/>
                  </a:lnTo>
                  <a:lnTo>
                    <a:pt x="65" y="80"/>
                  </a:lnTo>
                  <a:lnTo>
                    <a:pt x="7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8"/>
            <p:cNvSpPr>
              <a:spLocks/>
            </p:cNvSpPr>
            <p:nvPr userDrawn="1"/>
          </p:nvSpPr>
          <p:spPr bwMode="auto">
            <a:xfrm>
              <a:off x="3836" y="661"/>
              <a:ext cx="76" cy="132"/>
            </a:xfrm>
            <a:custGeom>
              <a:avLst/>
              <a:gdLst>
                <a:gd name="T0" fmla="*/ 44 w 230"/>
                <a:gd name="T1" fmla="*/ 312 h 398"/>
                <a:gd name="T2" fmla="*/ 42 w 230"/>
                <a:gd name="T3" fmla="*/ 358 h 398"/>
                <a:gd name="T4" fmla="*/ 36 w 230"/>
                <a:gd name="T5" fmla="*/ 381 h 398"/>
                <a:gd name="T6" fmla="*/ 28 w 230"/>
                <a:gd name="T7" fmla="*/ 387 h 398"/>
                <a:gd name="T8" fmla="*/ 12 w 230"/>
                <a:gd name="T9" fmla="*/ 388 h 398"/>
                <a:gd name="T10" fmla="*/ 8 w 230"/>
                <a:gd name="T11" fmla="*/ 392 h 398"/>
                <a:gd name="T12" fmla="*/ 9 w 230"/>
                <a:gd name="T13" fmla="*/ 396 h 398"/>
                <a:gd name="T14" fmla="*/ 47 w 230"/>
                <a:gd name="T15" fmla="*/ 396 h 398"/>
                <a:gd name="T16" fmla="*/ 108 w 230"/>
                <a:gd name="T17" fmla="*/ 396 h 398"/>
                <a:gd name="T18" fmla="*/ 195 w 230"/>
                <a:gd name="T19" fmla="*/ 398 h 398"/>
                <a:gd name="T20" fmla="*/ 218 w 230"/>
                <a:gd name="T21" fmla="*/ 394 h 398"/>
                <a:gd name="T22" fmla="*/ 223 w 230"/>
                <a:gd name="T23" fmla="*/ 385 h 398"/>
                <a:gd name="T24" fmla="*/ 230 w 230"/>
                <a:gd name="T25" fmla="*/ 334 h 398"/>
                <a:gd name="T26" fmla="*/ 229 w 230"/>
                <a:gd name="T27" fmla="*/ 326 h 398"/>
                <a:gd name="T28" fmla="*/ 225 w 230"/>
                <a:gd name="T29" fmla="*/ 326 h 398"/>
                <a:gd name="T30" fmla="*/ 222 w 230"/>
                <a:gd name="T31" fmla="*/ 334 h 398"/>
                <a:gd name="T32" fmla="*/ 211 w 230"/>
                <a:gd name="T33" fmla="*/ 363 h 398"/>
                <a:gd name="T34" fmla="*/ 199 w 230"/>
                <a:gd name="T35" fmla="*/ 371 h 398"/>
                <a:gd name="T36" fmla="*/ 174 w 230"/>
                <a:gd name="T37" fmla="*/ 376 h 398"/>
                <a:gd name="T38" fmla="*/ 132 w 230"/>
                <a:gd name="T39" fmla="*/ 376 h 398"/>
                <a:gd name="T40" fmla="*/ 100 w 230"/>
                <a:gd name="T41" fmla="*/ 369 h 398"/>
                <a:gd name="T42" fmla="*/ 89 w 230"/>
                <a:gd name="T43" fmla="*/ 346 h 398"/>
                <a:gd name="T44" fmla="*/ 88 w 230"/>
                <a:gd name="T45" fmla="*/ 292 h 398"/>
                <a:gd name="T46" fmla="*/ 88 w 230"/>
                <a:gd name="T47" fmla="*/ 200 h 398"/>
                <a:gd name="T48" fmla="*/ 92 w 230"/>
                <a:gd name="T49" fmla="*/ 197 h 398"/>
                <a:gd name="T50" fmla="*/ 167 w 230"/>
                <a:gd name="T51" fmla="*/ 199 h 398"/>
                <a:gd name="T52" fmla="*/ 184 w 230"/>
                <a:gd name="T53" fmla="*/ 204 h 398"/>
                <a:gd name="T54" fmla="*/ 194 w 230"/>
                <a:gd name="T55" fmla="*/ 217 h 398"/>
                <a:gd name="T56" fmla="*/ 195 w 230"/>
                <a:gd name="T57" fmla="*/ 234 h 398"/>
                <a:gd name="T58" fmla="*/ 197 w 230"/>
                <a:gd name="T59" fmla="*/ 238 h 398"/>
                <a:gd name="T60" fmla="*/ 201 w 230"/>
                <a:gd name="T61" fmla="*/ 238 h 398"/>
                <a:gd name="T62" fmla="*/ 202 w 230"/>
                <a:gd name="T63" fmla="*/ 229 h 398"/>
                <a:gd name="T64" fmla="*/ 207 w 230"/>
                <a:gd name="T65" fmla="*/ 176 h 398"/>
                <a:gd name="T66" fmla="*/ 208 w 230"/>
                <a:gd name="T67" fmla="*/ 164 h 398"/>
                <a:gd name="T68" fmla="*/ 203 w 230"/>
                <a:gd name="T69" fmla="*/ 164 h 398"/>
                <a:gd name="T70" fmla="*/ 195 w 230"/>
                <a:gd name="T71" fmla="*/ 172 h 398"/>
                <a:gd name="T72" fmla="*/ 174 w 230"/>
                <a:gd name="T73" fmla="*/ 176 h 398"/>
                <a:gd name="T74" fmla="*/ 92 w 230"/>
                <a:gd name="T75" fmla="*/ 177 h 398"/>
                <a:gd name="T76" fmla="*/ 89 w 230"/>
                <a:gd name="T77" fmla="*/ 176 h 398"/>
                <a:gd name="T78" fmla="*/ 88 w 230"/>
                <a:gd name="T79" fmla="*/ 29 h 398"/>
                <a:gd name="T80" fmla="*/ 92 w 230"/>
                <a:gd name="T81" fmla="*/ 24 h 398"/>
                <a:gd name="T82" fmla="*/ 163 w 230"/>
                <a:gd name="T83" fmla="*/ 25 h 398"/>
                <a:gd name="T84" fmla="*/ 186 w 230"/>
                <a:gd name="T85" fmla="*/ 30 h 398"/>
                <a:gd name="T86" fmla="*/ 196 w 230"/>
                <a:gd name="T87" fmla="*/ 37 h 398"/>
                <a:gd name="T88" fmla="*/ 201 w 230"/>
                <a:gd name="T89" fmla="*/ 48 h 398"/>
                <a:gd name="T90" fmla="*/ 202 w 230"/>
                <a:gd name="T91" fmla="*/ 62 h 398"/>
                <a:gd name="T92" fmla="*/ 207 w 230"/>
                <a:gd name="T93" fmla="*/ 68 h 398"/>
                <a:gd name="T94" fmla="*/ 210 w 230"/>
                <a:gd name="T95" fmla="*/ 67 h 398"/>
                <a:gd name="T96" fmla="*/ 212 w 230"/>
                <a:gd name="T97" fmla="*/ 45 h 398"/>
                <a:gd name="T98" fmla="*/ 216 w 230"/>
                <a:gd name="T99" fmla="*/ 12 h 398"/>
                <a:gd name="T100" fmla="*/ 217 w 230"/>
                <a:gd name="T101" fmla="*/ 1 h 398"/>
                <a:gd name="T102" fmla="*/ 212 w 230"/>
                <a:gd name="T103" fmla="*/ 0 h 398"/>
                <a:gd name="T104" fmla="*/ 199 w 230"/>
                <a:gd name="T105" fmla="*/ 3 h 398"/>
                <a:gd name="T106" fmla="*/ 68 w 230"/>
                <a:gd name="T107" fmla="*/ 5 h 398"/>
                <a:gd name="T108" fmla="*/ 8 w 230"/>
                <a:gd name="T109" fmla="*/ 3 h 398"/>
                <a:gd name="T110" fmla="*/ 1 w 230"/>
                <a:gd name="T111" fmla="*/ 6 h 398"/>
                <a:gd name="T112" fmla="*/ 1 w 230"/>
                <a:gd name="T113" fmla="*/ 10 h 398"/>
                <a:gd name="T114" fmla="*/ 4 w 230"/>
                <a:gd name="T115" fmla="*/ 11 h 398"/>
                <a:gd name="T116" fmla="*/ 21 w 230"/>
                <a:gd name="T117" fmla="*/ 12 h 398"/>
                <a:gd name="T118" fmla="*/ 36 w 230"/>
                <a:gd name="T119" fmla="*/ 18 h 398"/>
                <a:gd name="T120" fmla="*/ 42 w 230"/>
                <a:gd name="T121" fmla="*/ 30 h 398"/>
                <a:gd name="T122" fmla="*/ 44 w 230"/>
                <a:gd name="T123" fmla="*/ 7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398">
                  <a:moveTo>
                    <a:pt x="44" y="245"/>
                  </a:moveTo>
                  <a:lnTo>
                    <a:pt x="44" y="245"/>
                  </a:lnTo>
                  <a:lnTo>
                    <a:pt x="44" y="312"/>
                  </a:lnTo>
                  <a:lnTo>
                    <a:pt x="44" y="339"/>
                  </a:lnTo>
                  <a:lnTo>
                    <a:pt x="42" y="358"/>
                  </a:lnTo>
                  <a:lnTo>
                    <a:pt x="42" y="358"/>
                  </a:lnTo>
                  <a:lnTo>
                    <a:pt x="41" y="369"/>
                  </a:lnTo>
                  <a:lnTo>
                    <a:pt x="38" y="377"/>
                  </a:lnTo>
                  <a:lnTo>
                    <a:pt x="36" y="381"/>
                  </a:lnTo>
                  <a:lnTo>
                    <a:pt x="34" y="384"/>
                  </a:lnTo>
                  <a:lnTo>
                    <a:pt x="31" y="386"/>
                  </a:lnTo>
                  <a:lnTo>
                    <a:pt x="28" y="387"/>
                  </a:lnTo>
                  <a:lnTo>
                    <a:pt x="28" y="387"/>
                  </a:lnTo>
                  <a:lnTo>
                    <a:pt x="20" y="388"/>
                  </a:lnTo>
                  <a:lnTo>
                    <a:pt x="12" y="388"/>
                  </a:lnTo>
                  <a:lnTo>
                    <a:pt x="12" y="388"/>
                  </a:lnTo>
                  <a:lnTo>
                    <a:pt x="9" y="390"/>
                  </a:lnTo>
                  <a:lnTo>
                    <a:pt x="8" y="392"/>
                  </a:lnTo>
                  <a:lnTo>
                    <a:pt x="8" y="392"/>
                  </a:lnTo>
                  <a:lnTo>
                    <a:pt x="8" y="394"/>
                  </a:lnTo>
                  <a:lnTo>
                    <a:pt x="9" y="396"/>
                  </a:lnTo>
                  <a:lnTo>
                    <a:pt x="17" y="396"/>
                  </a:lnTo>
                  <a:lnTo>
                    <a:pt x="17" y="396"/>
                  </a:lnTo>
                  <a:lnTo>
                    <a:pt x="47" y="396"/>
                  </a:lnTo>
                  <a:lnTo>
                    <a:pt x="68" y="394"/>
                  </a:lnTo>
                  <a:lnTo>
                    <a:pt x="68" y="394"/>
                  </a:lnTo>
                  <a:lnTo>
                    <a:pt x="108" y="396"/>
                  </a:lnTo>
                  <a:lnTo>
                    <a:pt x="144" y="397"/>
                  </a:lnTo>
                  <a:lnTo>
                    <a:pt x="195" y="398"/>
                  </a:lnTo>
                  <a:lnTo>
                    <a:pt x="195" y="398"/>
                  </a:lnTo>
                  <a:lnTo>
                    <a:pt x="207" y="397"/>
                  </a:lnTo>
                  <a:lnTo>
                    <a:pt x="216" y="396"/>
                  </a:lnTo>
                  <a:lnTo>
                    <a:pt x="218" y="394"/>
                  </a:lnTo>
                  <a:lnTo>
                    <a:pt x="220" y="392"/>
                  </a:lnTo>
                  <a:lnTo>
                    <a:pt x="223" y="385"/>
                  </a:lnTo>
                  <a:lnTo>
                    <a:pt x="223" y="385"/>
                  </a:lnTo>
                  <a:lnTo>
                    <a:pt x="225" y="373"/>
                  </a:lnTo>
                  <a:lnTo>
                    <a:pt x="228" y="357"/>
                  </a:lnTo>
                  <a:lnTo>
                    <a:pt x="230" y="334"/>
                  </a:lnTo>
                  <a:lnTo>
                    <a:pt x="230" y="334"/>
                  </a:lnTo>
                  <a:lnTo>
                    <a:pt x="229" y="329"/>
                  </a:lnTo>
                  <a:lnTo>
                    <a:pt x="229" y="326"/>
                  </a:lnTo>
                  <a:lnTo>
                    <a:pt x="227" y="326"/>
                  </a:lnTo>
                  <a:lnTo>
                    <a:pt x="227" y="326"/>
                  </a:lnTo>
                  <a:lnTo>
                    <a:pt x="225" y="326"/>
                  </a:lnTo>
                  <a:lnTo>
                    <a:pt x="224" y="328"/>
                  </a:lnTo>
                  <a:lnTo>
                    <a:pt x="222" y="334"/>
                  </a:lnTo>
                  <a:lnTo>
                    <a:pt x="222" y="334"/>
                  </a:lnTo>
                  <a:lnTo>
                    <a:pt x="219" y="348"/>
                  </a:lnTo>
                  <a:lnTo>
                    <a:pt x="214" y="358"/>
                  </a:lnTo>
                  <a:lnTo>
                    <a:pt x="211" y="363"/>
                  </a:lnTo>
                  <a:lnTo>
                    <a:pt x="207" y="365"/>
                  </a:lnTo>
                  <a:lnTo>
                    <a:pt x="203" y="369"/>
                  </a:lnTo>
                  <a:lnTo>
                    <a:pt x="199" y="371"/>
                  </a:lnTo>
                  <a:lnTo>
                    <a:pt x="199" y="371"/>
                  </a:lnTo>
                  <a:lnTo>
                    <a:pt x="188" y="375"/>
                  </a:lnTo>
                  <a:lnTo>
                    <a:pt x="174" y="376"/>
                  </a:lnTo>
                  <a:lnTo>
                    <a:pt x="149" y="377"/>
                  </a:lnTo>
                  <a:lnTo>
                    <a:pt x="149" y="377"/>
                  </a:lnTo>
                  <a:lnTo>
                    <a:pt x="132" y="376"/>
                  </a:lnTo>
                  <a:lnTo>
                    <a:pt x="119" y="375"/>
                  </a:lnTo>
                  <a:lnTo>
                    <a:pt x="108" y="373"/>
                  </a:lnTo>
                  <a:lnTo>
                    <a:pt x="100" y="369"/>
                  </a:lnTo>
                  <a:lnTo>
                    <a:pt x="95" y="363"/>
                  </a:lnTo>
                  <a:lnTo>
                    <a:pt x="92" y="356"/>
                  </a:lnTo>
                  <a:lnTo>
                    <a:pt x="89" y="346"/>
                  </a:lnTo>
                  <a:lnTo>
                    <a:pt x="88" y="334"/>
                  </a:lnTo>
                  <a:lnTo>
                    <a:pt x="88" y="334"/>
                  </a:lnTo>
                  <a:lnTo>
                    <a:pt x="88" y="292"/>
                  </a:lnTo>
                  <a:lnTo>
                    <a:pt x="88" y="245"/>
                  </a:lnTo>
                  <a:lnTo>
                    <a:pt x="88" y="200"/>
                  </a:lnTo>
                  <a:lnTo>
                    <a:pt x="88" y="200"/>
                  </a:lnTo>
                  <a:lnTo>
                    <a:pt x="89" y="198"/>
                  </a:lnTo>
                  <a:lnTo>
                    <a:pt x="92" y="197"/>
                  </a:lnTo>
                  <a:lnTo>
                    <a:pt x="92" y="197"/>
                  </a:lnTo>
                  <a:lnTo>
                    <a:pt x="127" y="197"/>
                  </a:lnTo>
                  <a:lnTo>
                    <a:pt x="167" y="199"/>
                  </a:lnTo>
                  <a:lnTo>
                    <a:pt x="167" y="199"/>
                  </a:lnTo>
                  <a:lnTo>
                    <a:pt x="173" y="200"/>
                  </a:lnTo>
                  <a:lnTo>
                    <a:pt x="179" y="201"/>
                  </a:lnTo>
                  <a:lnTo>
                    <a:pt x="184" y="204"/>
                  </a:lnTo>
                  <a:lnTo>
                    <a:pt x="186" y="206"/>
                  </a:lnTo>
                  <a:lnTo>
                    <a:pt x="191" y="211"/>
                  </a:lnTo>
                  <a:lnTo>
                    <a:pt x="194" y="217"/>
                  </a:lnTo>
                  <a:lnTo>
                    <a:pt x="194" y="217"/>
                  </a:lnTo>
                  <a:lnTo>
                    <a:pt x="195" y="226"/>
                  </a:lnTo>
                  <a:lnTo>
                    <a:pt x="195" y="234"/>
                  </a:lnTo>
                  <a:lnTo>
                    <a:pt x="195" y="234"/>
                  </a:lnTo>
                  <a:lnTo>
                    <a:pt x="196" y="238"/>
                  </a:lnTo>
                  <a:lnTo>
                    <a:pt x="197" y="238"/>
                  </a:lnTo>
                  <a:lnTo>
                    <a:pt x="200" y="239"/>
                  </a:lnTo>
                  <a:lnTo>
                    <a:pt x="200" y="239"/>
                  </a:lnTo>
                  <a:lnTo>
                    <a:pt x="201" y="238"/>
                  </a:lnTo>
                  <a:lnTo>
                    <a:pt x="202" y="235"/>
                  </a:lnTo>
                  <a:lnTo>
                    <a:pt x="202" y="229"/>
                  </a:lnTo>
                  <a:lnTo>
                    <a:pt x="202" y="229"/>
                  </a:lnTo>
                  <a:lnTo>
                    <a:pt x="205" y="195"/>
                  </a:lnTo>
                  <a:lnTo>
                    <a:pt x="205" y="195"/>
                  </a:lnTo>
                  <a:lnTo>
                    <a:pt x="207" y="176"/>
                  </a:lnTo>
                  <a:lnTo>
                    <a:pt x="210" y="166"/>
                  </a:lnTo>
                  <a:lnTo>
                    <a:pt x="210" y="166"/>
                  </a:lnTo>
                  <a:lnTo>
                    <a:pt x="208" y="164"/>
                  </a:lnTo>
                  <a:lnTo>
                    <a:pt x="207" y="163"/>
                  </a:lnTo>
                  <a:lnTo>
                    <a:pt x="207" y="163"/>
                  </a:lnTo>
                  <a:lnTo>
                    <a:pt x="203" y="164"/>
                  </a:lnTo>
                  <a:lnTo>
                    <a:pt x="199" y="169"/>
                  </a:lnTo>
                  <a:lnTo>
                    <a:pt x="199" y="169"/>
                  </a:lnTo>
                  <a:lnTo>
                    <a:pt x="195" y="172"/>
                  </a:lnTo>
                  <a:lnTo>
                    <a:pt x="189" y="175"/>
                  </a:lnTo>
                  <a:lnTo>
                    <a:pt x="183" y="176"/>
                  </a:lnTo>
                  <a:lnTo>
                    <a:pt x="174" y="176"/>
                  </a:lnTo>
                  <a:lnTo>
                    <a:pt x="174" y="176"/>
                  </a:lnTo>
                  <a:lnTo>
                    <a:pt x="131" y="177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91" y="177"/>
                  </a:lnTo>
                  <a:lnTo>
                    <a:pt x="89" y="176"/>
                  </a:lnTo>
                  <a:lnTo>
                    <a:pt x="88" y="172"/>
                  </a:lnTo>
                  <a:lnTo>
                    <a:pt x="88" y="29"/>
                  </a:lnTo>
                  <a:lnTo>
                    <a:pt x="88" y="29"/>
                  </a:lnTo>
                  <a:lnTo>
                    <a:pt x="89" y="25"/>
                  </a:lnTo>
                  <a:lnTo>
                    <a:pt x="91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126" y="24"/>
                  </a:lnTo>
                  <a:lnTo>
                    <a:pt x="163" y="25"/>
                  </a:lnTo>
                  <a:lnTo>
                    <a:pt x="163" y="25"/>
                  </a:lnTo>
                  <a:lnTo>
                    <a:pt x="180" y="28"/>
                  </a:lnTo>
                  <a:lnTo>
                    <a:pt x="186" y="30"/>
                  </a:lnTo>
                  <a:lnTo>
                    <a:pt x="190" y="33"/>
                  </a:lnTo>
                  <a:lnTo>
                    <a:pt x="194" y="35"/>
                  </a:lnTo>
                  <a:lnTo>
                    <a:pt x="196" y="37"/>
                  </a:lnTo>
                  <a:lnTo>
                    <a:pt x="200" y="44"/>
                  </a:lnTo>
                  <a:lnTo>
                    <a:pt x="200" y="44"/>
                  </a:lnTo>
                  <a:lnTo>
                    <a:pt x="201" y="48"/>
                  </a:lnTo>
                  <a:lnTo>
                    <a:pt x="202" y="53"/>
                  </a:lnTo>
                  <a:lnTo>
                    <a:pt x="202" y="62"/>
                  </a:lnTo>
                  <a:lnTo>
                    <a:pt x="202" y="62"/>
                  </a:lnTo>
                  <a:lnTo>
                    <a:pt x="203" y="67"/>
                  </a:lnTo>
                  <a:lnTo>
                    <a:pt x="205" y="68"/>
                  </a:lnTo>
                  <a:lnTo>
                    <a:pt x="207" y="68"/>
                  </a:lnTo>
                  <a:lnTo>
                    <a:pt x="207" y="68"/>
                  </a:lnTo>
                  <a:lnTo>
                    <a:pt x="208" y="68"/>
                  </a:lnTo>
                  <a:lnTo>
                    <a:pt x="210" y="67"/>
                  </a:lnTo>
                  <a:lnTo>
                    <a:pt x="211" y="63"/>
                  </a:lnTo>
                  <a:lnTo>
                    <a:pt x="211" y="63"/>
                  </a:lnTo>
                  <a:lnTo>
                    <a:pt x="212" y="45"/>
                  </a:lnTo>
                  <a:lnTo>
                    <a:pt x="213" y="29"/>
                  </a:lnTo>
                  <a:lnTo>
                    <a:pt x="213" y="29"/>
                  </a:lnTo>
                  <a:lnTo>
                    <a:pt x="216" y="12"/>
                  </a:lnTo>
                  <a:lnTo>
                    <a:pt x="217" y="3"/>
                  </a:lnTo>
                  <a:lnTo>
                    <a:pt x="217" y="3"/>
                  </a:lnTo>
                  <a:lnTo>
                    <a:pt x="217" y="1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8" y="2"/>
                  </a:lnTo>
                  <a:lnTo>
                    <a:pt x="208" y="2"/>
                  </a:lnTo>
                  <a:lnTo>
                    <a:pt x="199" y="3"/>
                  </a:lnTo>
                  <a:lnTo>
                    <a:pt x="185" y="5"/>
                  </a:lnTo>
                  <a:lnTo>
                    <a:pt x="185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46" y="5"/>
                  </a:lnTo>
                  <a:lnTo>
                    <a:pt x="8" y="3"/>
                  </a:lnTo>
                  <a:lnTo>
                    <a:pt x="8" y="3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13" y="11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28" y="14"/>
                  </a:lnTo>
                  <a:lnTo>
                    <a:pt x="32" y="16"/>
                  </a:lnTo>
                  <a:lnTo>
                    <a:pt x="36" y="18"/>
                  </a:lnTo>
                  <a:lnTo>
                    <a:pt x="38" y="22"/>
                  </a:lnTo>
                  <a:lnTo>
                    <a:pt x="41" y="25"/>
                  </a:lnTo>
                  <a:lnTo>
                    <a:pt x="42" y="30"/>
                  </a:lnTo>
                  <a:lnTo>
                    <a:pt x="43" y="42"/>
                  </a:lnTo>
                  <a:lnTo>
                    <a:pt x="43" y="42"/>
                  </a:lnTo>
                  <a:lnTo>
                    <a:pt x="44" y="74"/>
                  </a:lnTo>
                  <a:lnTo>
                    <a:pt x="44" y="154"/>
                  </a:lnTo>
                  <a:lnTo>
                    <a:pt x="44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9"/>
            <p:cNvSpPr>
              <a:spLocks/>
            </p:cNvSpPr>
            <p:nvPr userDrawn="1"/>
          </p:nvSpPr>
          <p:spPr bwMode="auto">
            <a:xfrm>
              <a:off x="3959" y="662"/>
              <a:ext cx="125" cy="131"/>
            </a:xfrm>
            <a:custGeom>
              <a:avLst/>
              <a:gdLst>
                <a:gd name="T0" fmla="*/ 165 w 375"/>
                <a:gd name="T1" fmla="*/ 240 h 393"/>
                <a:gd name="T2" fmla="*/ 154 w 375"/>
                <a:gd name="T3" fmla="*/ 204 h 393"/>
                <a:gd name="T4" fmla="*/ 114 w 375"/>
                <a:gd name="T5" fmla="*/ 136 h 393"/>
                <a:gd name="T6" fmla="*/ 63 w 375"/>
                <a:gd name="T7" fmla="*/ 55 h 393"/>
                <a:gd name="T8" fmla="*/ 35 w 375"/>
                <a:gd name="T9" fmla="*/ 22 h 393"/>
                <a:gd name="T10" fmla="*/ 22 w 375"/>
                <a:gd name="T11" fmla="*/ 13 h 393"/>
                <a:gd name="T12" fmla="*/ 5 w 375"/>
                <a:gd name="T13" fmla="*/ 8 h 393"/>
                <a:gd name="T14" fmla="*/ 0 w 375"/>
                <a:gd name="T15" fmla="*/ 5 h 393"/>
                <a:gd name="T16" fmla="*/ 0 w 375"/>
                <a:gd name="T17" fmla="*/ 3 h 393"/>
                <a:gd name="T18" fmla="*/ 7 w 375"/>
                <a:gd name="T19" fmla="*/ 0 h 393"/>
                <a:gd name="T20" fmla="*/ 74 w 375"/>
                <a:gd name="T21" fmla="*/ 2 h 393"/>
                <a:gd name="T22" fmla="*/ 108 w 375"/>
                <a:gd name="T23" fmla="*/ 2 h 393"/>
                <a:gd name="T24" fmla="*/ 109 w 375"/>
                <a:gd name="T25" fmla="*/ 4 h 393"/>
                <a:gd name="T26" fmla="*/ 100 w 375"/>
                <a:gd name="T27" fmla="*/ 9 h 393"/>
                <a:gd name="T28" fmla="*/ 96 w 375"/>
                <a:gd name="T29" fmla="*/ 13 h 393"/>
                <a:gd name="T30" fmla="*/ 94 w 375"/>
                <a:gd name="T31" fmla="*/ 19 h 393"/>
                <a:gd name="T32" fmla="*/ 100 w 375"/>
                <a:gd name="T33" fmla="*/ 38 h 393"/>
                <a:gd name="T34" fmla="*/ 196 w 375"/>
                <a:gd name="T35" fmla="*/ 202 h 393"/>
                <a:gd name="T36" fmla="*/ 239 w 375"/>
                <a:gd name="T37" fmla="*/ 124 h 393"/>
                <a:gd name="T38" fmla="*/ 286 w 375"/>
                <a:gd name="T39" fmla="*/ 42 h 393"/>
                <a:gd name="T40" fmla="*/ 291 w 375"/>
                <a:gd name="T41" fmla="*/ 24 h 393"/>
                <a:gd name="T42" fmla="*/ 290 w 375"/>
                <a:gd name="T43" fmla="*/ 14 h 393"/>
                <a:gd name="T44" fmla="*/ 282 w 375"/>
                <a:gd name="T45" fmla="*/ 9 h 393"/>
                <a:gd name="T46" fmla="*/ 275 w 375"/>
                <a:gd name="T47" fmla="*/ 4 h 393"/>
                <a:gd name="T48" fmla="*/ 278 w 375"/>
                <a:gd name="T49" fmla="*/ 2 h 393"/>
                <a:gd name="T50" fmla="*/ 304 w 375"/>
                <a:gd name="T51" fmla="*/ 2 h 393"/>
                <a:gd name="T52" fmla="*/ 367 w 375"/>
                <a:gd name="T53" fmla="*/ 0 h 393"/>
                <a:gd name="T54" fmla="*/ 374 w 375"/>
                <a:gd name="T55" fmla="*/ 2 h 393"/>
                <a:gd name="T56" fmla="*/ 374 w 375"/>
                <a:gd name="T57" fmla="*/ 5 h 393"/>
                <a:gd name="T58" fmla="*/ 367 w 375"/>
                <a:gd name="T59" fmla="*/ 8 h 393"/>
                <a:gd name="T60" fmla="*/ 350 w 375"/>
                <a:gd name="T61" fmla="*/ 11 h 393"/>
                <a:gd name="T62" fmla="*/ 337 w 375"/>
                <a:gd name="T63" fmla="*/ 20 h 393"/>
                <a:gd name="T64" fmla="*/ 316 w 375"/>
                <a:gd name="T65" fmla="*/ 42 h 393"/>
                <a:gd name="T66" fmla="*/ 264 w 375"/>
                <a:gd name="T67" fmla="*/ 123 h 393"/>
                <a:gd name="T68" fmla="*/ 217 w 375"/>
                <a:gd name="T69" fmla="*/ 207 h 393"/>
                <a:gd name="T70" fmla="*/ 211 w 375"/>
                <a:gd name="T71" fmla="*/ 234 h 393"/>
                <a:gd name="T72" fmla="*/ 210 w 375"/>
                <a:gd name="T73" fmla="*/ 303 h 393"/>
                <a:gd name="T74" fmla="*/ 211 w 375"/>
                <a:gd name="T75" fmla="*/ 355 h 393"/>
                <a:gd name="T76" fmla="*/ 215 w 375"/>
                <a:gd name="T77" fmla="*/ 371 h 393"/>
                <a:gd name="T78" fmla="*/ 223 w 375"/>
                <a:gd name="T79" fmla="*/ 381 h 393"/>
                <a:gd name="T80" fmla="*/ 233 w 375"/>
                <a:gd name="T81" fmla="*/ 384 h 393"/>
                <a:gd name="T82" fmla="*/ 259 w 375"/>
                <a:gd name="T83" fmla="*/ 387 h 393"/>
                <a:gd name="T84" fmla="*/ 259 w 375"/>
                <a:gd name="T85" fmla="*/ 390 h 393"/>
                <a:gd name="T86" fmla="*/ 252 w 375"/>
                <a:gd name="T87" fmla="*/ 393 h 393"/>
                <a:gd name="T88" fmla="*/ 188 w 375"/>
                <a:gd name="T89" fmla="*/ 391 h 393"/>
                <a:gd name="T90" fmla="*/ 137 w 375"/>
                <a:gd name="T91" fmla="*/ 393 h 393"/>
                <a:gd name="T92" fmla="*/ 130 w 375"/>
                <a:gd name="T93" fmla="*/ 391 h 393"/>
                <a:gd name="T94" fmla="*/ 130 w 375"/>
                <a:gd name="T95" fmla="*/ 387 h 393"/>
                <a:gd name="T96" fmla="*/ 141 w 375"/>
                <a:gd name="T97" fmla="*/ 385 h 393"/>
                <a:gd name="T98" fmla="*/ 151 w 375"/>
                <a:gd name="T99" fmla="*/ 383 h 393"/>
                <a:gd name="T100" fmla="*/ 160 w 375"/>
                <a:gd name="T101" fmla="*/ 374 h 393"/>
                <a:gd name="T102" fmla="*/ 165 w 375"/>
                <a:gd name="T103" fmla="*/ 355 h 393"/>
                <a:gd name="T104" fmla="*/ 166 w 375"/>
                <a:gd name="T105" fmla="*/ 25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5" h="393">
                  <a:moveTo>
                    <a:pt x="166" y="258"/>
                  </a:moveTo>
                  <a:lnTo>
                    <a:pt x="166" y="258"/>
                  </a:lnTo>
                  <a:lnTo>
                    <a:pt x="165" y="240"/>
                  </a:lnTo>
                  <a:lnTo>
                    <a:pt x="162" y="226"/>
                  </a:lnTo>
                  <a:lnTo>
                    <a:pt x="159" y="215"/>
                  </a:lnTo>
                  <a:lnTo>
                    <a:pt x="154" y="204"/>
                  </a:lnTo>
                  <a:lnTo>
                    <a:pt x="154" y="204"/>
                  </a:lnTo>
                  <a:lnTo>
                    <a:pt x="141" y="181"/>
                  </a:lnTo>
                  <a:lnTo>
                    <a:pt x="114" y="136"/>
                  </a:lnTo>
                  <a:lnTo>
                    <a:pt x="83" y="88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53" y="42"/>
                  </a:lnTo>
                  <a:lnTo>
                    <a:pt x="43" y="31"/>
                  </a:lnTo>
                  <a:lnTo>
                    <a:pt x="35" y="22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2" y="13"/>
                  </a:lnTo>
                  <a:lnTo>
                    <a:pt x="16" y="10"/>
                  </a:lnTo>
                  <a:lnTo>
                    <a:pt x="9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lnTo>
                    <a:pt x="7" y="0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74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108" y="2"/>
                  </a:lnTo>
                  <a:lnTo>
                    <a:pt x="108" y="3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08" y="5"/>
                  </a:lnTo>
                  <a:lnTo>
                    <a:pt x="107" y="7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98" y="10"/>
                  </a:lnTo>
                  <a:lnTo>
                    <a:pt x="96" y="13"/>
                  </a:lnTo>
                  <a:lnTo>
                    <a:pt x="94" y="15"/>
                  </a:lnTo>
                  <a:lnTo>
                    <a:pt x="94" y="19"/>
                  </a:lnTo>
                  <a:lnTo>
                    <a:pt x="94" y="19"/>
                  </a:lnTo>
                  <a:lnTo>
                    <a:pt x="94" y="24"/>
                  </a:lnTo>
                  <a:lnTo>
                    <a:pt x="96" y="27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148" y="121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212" y="172"/>
                  </a:lnTo>
                  <a:lnTo>
                    <a:pt x="239" y="124"/>
                  </a:lnTo>
                  <a:lnTo>
                    <a:pt x="282" y="50"/>
                  </a:lnTo>
                  <a:lnTo>
                    <a:pt x="282" y="50"/>
                  </a:lnTo>
                  <a:lnTo>
                    <a:pt x="286" y="42"/>
                  </a:lnTo>
                  <a:lnTo>
                    <a:pt x="289" y="34"/>
                  </a:lnTo>
                  <a:lnTo>
                    <a:pt x="291" y="28"/>
                  </a:lnTo>
                  <a:lnTo>
                    <a:pt x="291" y="24"/>
                  </a:lnTo>
                  <a:lnTo>
                    <a:pt x="291" y="24"/>
                  </a:lnTo>
                  <a:lnTo>
                    <a:pt x="291" y="19"/>
                  </a:lnTo>
                  <a:lnTo>
                    <a:pt x="290" y="14"/>
                  </a:lnTo>
                  <a:lnTo>
                    <a:pt x="286" y="10"/>
                  </a:lnTo>
                  <a:lnTo>
                    <a:pt x="282" y="9"/>
                  </a:lnTo>
                  <a:lnTo>
                    <a:pt x="282" y="9"/>
                  </a:lnTo>
                  <a:lnTo>
                    <a:pt x="276" y="7"/>
                  </a:lnTo>
                  <a:lnTo>
                    <a:pt x="275" y="5"/>
                  </a:lnTo>
                  <a:lnTo>
                    <a:pt x="275" y="4"/>
                  </a:lnTo>
                  <a:lnTo>
                    <a:pt x="275" y="4"/>
                  </a:lnTo>
                  <a:lnTo>
                    <a:pt x="275" y="2"/>
                  </a:lnTo>
                  <a:lnTo>
                    <a:pt x="278" y="2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304" y="2"/>
                  </a:lnTo>
                  <a:lnTo>
                    <a:pt x="318" y="2"/>
                  </a:lnTo>
                  <a:lnTo>
                    <a:pt x="318" y="2"/>
                  </a:lnTo>
                  <a:lnTo>
                    <a:pt x="367" y="0"/>
                  </a:lnTo>
                  <a:lnTo>
                    <a:pt x="367" y="0"/>
                  </a:lnTo>
                  <a:lnTo>
                    <a:pt x="372" y="2"/>
                  </a:lnTo>
                  <a:lnTo>
                    <a:pt x="374" y="2"/>
                  </a:lnTo>
                  <a:lnTo>
                    <a:pt x="375" y="4"/>
                  </a:lnTo>
                  <a:lnTo>
                    <a:pt x="375" y="4"/>
                  </a:lnTo>
                  <a:lnTo>
                    <a:pt x="374" y="5"/>
                  </a:lnTo>
                  <a:lnTo>
                    <a:pt x="372" y="7"/>
                  </a:lnTo>
                  <a:lnTo>
                    <a:pt x="367" y="8"/>
                  </a:lnTo>
                  <a:lnTo>
                    <a:pt x="367" y="8"/>
                  </a:lnTo>
                  <a:lnTo>
                    <a:pt x="363" y="8"/>
                  </a:lnTo>
                  <a:lnTo>
                    <a:pt x="357" y="9"/>
                  </a:lnTo>
                  <a:lnTo>
                    <a:pt x="350" y="11"/>
                  </a:lnTo>
                  <a:lnTo>
                    <a:pt x="344" y="15"/>
                  </a:lnTo>
                  <a:lnTo>
                    <a:pt x="344" y="15"/>
                  </a:lnTo>
                  <a:lnTo>
                    <a:pt x="337" y="20"/>
                  </a:lnTo>
                  <a:lnTo>
                    <a:pt x="331" y="25"/>
                  </a:lnTo>
                  <a:lnTo>
                    <a:pt x="316" y="42"/>
                  </a:lnTo>
                  <a:lnTo>
                    <a:pt x="316" y="42"/>
                  </a:lnTo>
                  <a:lnTo>
                    <a:pt x="308" y="54"/>
                  </a:lnTo>
                  <a:lnTo>
                    <a:pt x="295" y="73"/>
                  </a:lnTo>
                  <a:lnTo>
                    <a:pt x="264" y="123"/>
                  </a:lnTo>
                  <a:lnTo>
                    <a:pt x="234" y="174"/>
                  </a:lnTo>
                  <a:lnTo>
                    <a:pt x="223" y="194"/>
                  </a:lnTo>
                  <a:lnTo>
                    <a:pt x="217" y="207"/>
                  </a:lnTo>
                  <a:lnTo>
                    <a:pt x="217" y="207"/>
                  </a:lnTo>
                  <a:lnTo>
                    <a:pt x="213" y="220"/>
                  </a:lnTo>
                  <a:lnTo>
                    <a:pt x="211" y="234"/>
                  </a:lnTo>
                  <a:lnTo>
                    <a:pt x="210" y="246"/>
                  </a:lnTo>
                  <a:lnTo>
                    <a:pt x="210" y="258"/>
                  </a:lnTo>
                  <a:lnTo>
                    <a:pt x="210" y="303"/>
                  </a:lnTo>
                  <a:lnTo>
                    <a:pt x="210" y="303"/>
                  </a:lnTo>
                  <a:lnTo>
                    <a:pt x="210" y="325"/>
                  </a:lnTo>
                  <a:lnTo>
                    <a:pt x="211" y="355"/>
                  </a:lnTo>
                  <a:lnTo>
                    <a:pt x="211" y="355"/>
                  </a:lnTo>
                  <a:lnTo>
                    <a:pt x="212" y="366"/>
                  </a:lnTo>
                  <a:lnTo>
                    <a:pt x="215" y="371"/>
                  </a:lnTo>
                  <a:lnTo>
                    <a:pt x="216" y="374"/>
                  </a:lnTo>
                  <a:lnTo>
                    <a:pt x="219" y="378"/>
                  </a:lnTo>
                  <a:lnTo>
                    <a:pt x="223" y="381"/>
                  </a:lnTo>
                  <a:lnTo>
                    <a:pt x="227" y="383"/>
                  </a:lnTo>
                  <a:lnTo>
                    <a:pt x="233" y="384"/>
                  </a:lnTo>
                  <a:lnTo>
                    <a:pt x="233" y="384"/>
                  </a:lnTo>
                  <a:lnTo>
                    <a:pt x="256" y="385"/>
                  </a:lnTo>
                  <a:lnTo>
                    <a:pt x="256" y="385"/>
                  </a:lnTo>
                  <a:lnTo>
                    <a:pt x="259" y="387"/>
                  </a:lnTo>
                  <a:lnTo>
                    <a:pt x="259" y="389"/>
                  </a:lnTo>
                  <a:lnTo>
                    <a:pt x="259" y="389"/>
                  </a:lnTo>
                  <a:lnTo>
                    <a:pt x="259" y="390"/>
                  </a:lnTo>
                  <a:lnTo>
                    <a:pt x="258" y="391"/>
                  </a:lnTo>
                  <a:lnTo>
                    <a:pt x="256" y="393"/>
                  </a:lnTo>
                  <a:lnTo>
                    <a:pt x="252" y="393"/>
                  </a:lnTo>
                  <a:lnTo>
                    <a:pt x="252" y="393"/>
                  </a:lnTo>
                  <a:lnTo>
                    <a:pt x="210" y="393"/>
                  </a:lnTo>
                  <a:lnTo>
                    <a:pt x="188" y="391"/>
                  </a:lnTo>
                  <a:lnTo>
                    <a:pt x="188" y="391"/>
                  </a:lnTo>
                  <a:lnTo>
                    <a:pt x="167" y="393"/>
                  </a:lnTo>
                  <a:lnTo>
                    <a:pt x="137" y="393"/>
                  </a:lnTo>
                  <a:lnTo>
                    <a:pt x="137" y="393"/>
                  </a:lnTo>
                  <a:lnTo>
                    <a:pt x="131" y="393"/>
                  </a:lnTo>
                  <a:lnTo>
                    <a:pt x="130" y="391"/>
                  </a:lnTo>
                  <a:lnTo>
                    <a:pt x="128" y="389"/>
                  </a:lnTo>
                  <a:lnTo>
                    <a:pt x="128" y="389"/>
                  </a:lnTo>
                  <a:lnTo>
                    <a:pt x="130" y="387"/>
                  </a:lnTo>
                  <a:lnTo>
                    <a:pt x="133" y="385"/>
                  </a:lnTo>
                  <a:lnTo>
                    <a:pt x="133" y="385"/>
                  </a:lnTo>
                  <a:lnTo>
                    <a:pt x="141" y="385"/>
                  </a:lnTo>
                  <a:lnTo>
                    <a:pt x="148" y="384"/>
                  </a:lnTo>
                  <a:lnTo>
                    <a:pt x="148" y="384"/>
                  </a:lnTo>
                  <a:lnTo>
                    <a:pt x="151" y="383"/>
                  </a:lnTo>
                  <a:lnTo>
                    <a:pt x="155" y="381"/>
                  </a:lnTo>
                  <a:lnTo>
                    <a:pt x="157" y="378"/>
                  </a:lnTo>
                  <a:lnTo>
                    <a:pt x="160" y="374"/>
                  </a:lnTo>
                  <a:lnTo>
                    <a:pt x="162" y="366"/>
                  </a:lnTo>
                  <a:lnTo>
                    <a:pt x="165" y="355"/>
                  </a:lnTo>
                  <a:lnTo>
                    <a:pt x="165" y="355"/>
                  </a:lnTo>
                  <a:lnTo>
                    <a:pt x="166" y="325"/>
                  </a:lnTo>
                  <a:lnTo>
                    <a:pt x="166" y="303"/>
                  </a:lnTo>
                  <a:lnTo>
                    <a:pt x="166" y="2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20"/>
            <p:cNvSpPr>
              <a:spLocks/>
            </p:cNvSpPr>
            <p:nvPr userDrawn="1"/>
          </p:nvSpPr>
          <p:spPr bwMode="auto">
            <a:xfrm>
              <a:off x="4129" y="659"/>
              <a:ext cx="67" cy="136"/>
            </a:xfrm>
            <a:custGeom>
              <a:avLst/>
              <a:gdLst>
                <a:gd name="T0" fmla="*/ 98 w 200"/>
                <a:gd name="T1" fmla="*/ 406 h 407"/>
                <a:gd name="T2" fmla="*/ 138 w 200"/>
                <a:gd name="T3" fmla="*/ 396 h 407"/>
                <a:gd name="T4" fmla="*/ 155 w 200"/>
                <a:gd name="T5" fmla="*/ 385 h 407"/>
                <a:gd name="T6" fmla="*/ 185 w 200"/>
                <a:gd name="T7" fmla="*/ 352 h 407"/>
                <a:gd name="T8" fmla="*/ 197 w 200"/>
                <a:gd name="T9" fmla="*/ 318 h 407"/>
                <a:gd name="T10" fmla="*/ 200 w 200"/>
                <a:gd name="T11" fmla="*/ 299 h 407"/>
                <a:gd name="T12" fmla="*/ 191 w 200"/>
                <a:gd name="T13" fmla="*/ 255 h 407"/>
                <a:gd name="T14" fmla="*/ 161 w 200"/>
                <a:gd name="T15" fmla="*/ 211 h 407"/>
                <a:gd name="T16" fmla="*/ 109 w 200"/>
                <a:gd name="T17" fmla="*/ 165 h 407"/>
                <a:gd name="T18" fmla="*/ 79 w 200"/>
                <a:gd name="T19" fmla="*/ 140 h 407"/>
                <a:gd name="T20" fmla="*/ 53 w 200"/>
                <a:gd name="T21" fmla="*/ 108 h 407"/>
                <a:gd name="T22" fmla="*/ 46 w 200"/>
                <a:gd name="T23" fmla="*/ 79 h 407"/>
                <a:gd name="T24" fmla="*/ 51 w 200"/>
                <a:gd name="T25" fmla="*/ 54 h 407"/>
                <a:gd name="T26" fmla="*/ 74 w 200"/>
                <a:gd name="T27" fmla="*/ 27 h 407"/>
                <a:gd name="T28" fmla="*/ 110 w 200"/>
                <a:gd name="T29" fmla="*/ 18 h 407"/>
                <a:gd name="T30" fmla="*/ 139 w 200"/>
                <a:gd name="T31" fmla="*/ 22 h 407"/>
                <a:gd name="T32" fmla="*/ 165 w 200"/>
                <a:gd name="T33" fmla="*/ 34 h 407"/>
                <a:gd name="T34" fmla="*/ 174 w 200"/>
                <a:gd name="T35" fmla="*/ 46 h 407"/>
                <a:gd name="T36" fmla="*/ 182 w 200"/>
                <a:gd name="T37" fmla="*/ 72 h 407"/>
                <a:gd name="T38" fmla="*/ 183 w 200"/>
                <a:gd name="T39" fmla="*/ 78 h 407"/>
                <a:gd name="T40" fmla="*/ 188 w 200"/>
                <a:gd name="T41" fmla="*/ 78 h 407"/>
                <a:gd name="T42" fmla="*/ 189 w 200"/>
                <a:gd name="T43" fmla="*/ 67 h 407"/>
                <a:gd name="T44" fmla="*/ 191 w 200"/>
                <a:gd name="T45" fmla="*/ 11 h 407"/>
                <a:gd name="T46" fmla="*/ 190 w 200"/>
                <a:gd name="T47" fmla="*/ 9 h 407"/>
                <a:gd name="T48" fmla="*/ 179 w 200"/>
                <a:gd name="T49" fmla="*/ 7 h 407"/>
                <a:gd name="T50" fmla="*/ 146 w 200"/>
                <a:gd name="T51" fmla="*/ 1 h 407"/>
                <a:gd name="T52" fmla="*/ 120 w 200"/>
                <a:gd name="T53" fmla="*/ 0 h 407"/>
                <a:gd name="T54" fmla="*/ 85 w 200"/>
                <a:gd name="T55" fmla="*/ 4 h 407"/>
                <a:gd name="T56" fmla="*/ 57 w 200"/>
                <a:gd name="T57" fmla="*/ 15 h 407"/>
                <a:gd name="T58" fmla="*/ 35 w 200"/>
                <a:gd name="T59" fmla="*/ 33 h 407"/>
                <a:gd name="T60" fmla="*/ 20 w 200"/>
                <a:gd name="T61" fmla="*/ 56 h 407"/>
                <a:gd name="T62" fmla="*/ 13 w 200"/>
                <a:gd name="T63" fmla="*/ 83 h 407"/>
                <a:gd name="T64" fmla="*/ 13 w 200"/>
                <a:gd name="T65" fmla="*/ 107 h 407"/>
                <a:gd name="T66" fmla="*/ 25 w 200"/>
                <a:gd name="T67" fmla="*/ 146 h 407"/>
                <a:gd name="T68" fmla="*/ 60 w 200"/>
                <a:gd name="T69" fmla="*/ 190 h 407"/>
                <a:gd name="T70" fmla="*/ 103 w 200"/>
                <a:gd name="T71" fmla="*/ 226 h 407"/>
                <a:gd name="T72" fmla="*/ 142 w 200"/>
                <a:gd name="T73" fmla="*/ 262 h 407"/>
                <a:gd name="T74" fmla="*/ 160 w 200"/>
                <a:gd name="T75" fmla="*/ 294 h 407"/>
                <a:gd name="T76" fmla="*/ 162 w 200"/>
                <a:gd name="T77" fmla="*/ 320 h 407"/>
                <a:gd name="T78" fmla="*/ 153 w 200"/>
                <a:gd name="T79" fmla="*/ 356 h 407"/>
                <a:gd name="T80" fmla="*/ 133 w 200"/>
                <a:gd name="T81" fmla="*/ 375 h 407"/>
                <a:gd name="T82" fmla="*/ 114 w 200"/>
                <a:gd name="T83" fmla="*/ 385 h 407"/>
                <a:gd name="T84" fmla="*/ 88 w 200"/>
                <a:gd name="T85" fmla="*/ 389 h 407"/>
                <a:gd name="T86" fmla="*/ 63 w 200"/>
                <a:gd name="T87" fmla="*/ 385 h 407"/>
                <a:gd name="T88" fmla="*/ 30 w 200"/>
                <a:gd name="T89" fmla="*/ 368 h 407"/>
                <a:gd name="T90" fmla="*/ 13 w 200"/>
                <a:gd name="T91" fmla="*/ 341 h 407"/>
                <a:gd name="T92" fmla="*/ 11 w 200"/>
                <a:gd name="T93" fmla="*/ 324 h 407"/>
                <a:gd name="T94" fmla="*/ 9 w 200"/>
                <a:gd name="T95" fmla="*/ 311 h 407"/>
                <a:gd name="T96" fmla="*/ 7 w 200"/>
                <a:gd name="T97" fmla="*/ 310 h 407"/>
                <a:gd name="T98" fmla="*/ 2 w 200"/>
                <a:gd name="T99" fmla="*/ 318 h 407"/>
                <a:gd name="T100" fmla="*/ 0 w 200"/>
                <a:gd name="T101" fmla="*/ 373 h 407"/>
                <a:gd name="T102" fmla="*/ 1 w 200"/>
                <a:gd name="T103" fmla="*/ 388 h 407"/>
                <a:gd name="T104" fmla="*/ 8 w 200"/>
                <a:gd name="T105" fmla="*/ 394 h 407"/>
                <a:gd name="T106" fmla="*/ 59 w 200"/>
                <a:gd name="T107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" h="407">
                  <a:moveTo>
                    <a:pt x="77" y="407"/>
                  </a:moveTo>
                  <a:lnTo>
                    <a:pt x="77" y="407"/>
                  </a:lnTo>
                  <a:lnTo>
                    <a:pt x="98" y="406"/>
                  </a:lnTo>
                  <a:lnTo>
                    <a:pt x="119" y="402"/>
                  </a:lnTo>
                  <a:lnTo>
                    <a:pt x="128" y="400"/>
                  </a:lnTo>
                  <a:lnTo>
                    <a:pt x="138" y="396"/>
                  </a:lnTo>
                  <a:lnTo>
                    <a:pt x="146" y="391"/>
                  </a:lnTo>
                  <a:lnTo>
                    <a:pt x="155" y="385"/>
                  </a:lnTo>
                  <a:lnTo>
                    <a:pt x="155" y="385"/>
                  </a:lnTo>
                  <a:lnTo>
                    <a:pt x="167" y="375"/>
                  </a:lnTo>
                  <a:lnTo>
                    <a:pt x="178" y="364"/>
                  </a:lnTo>
                  <a:lnTo>
                    <a:pt x="185" y="352"/>
                  </a:lnTo>
                  <a:lnTo>
                    <a:pt x="191" y="341"/>
                  </a:lnTo>
                  <a:lnTo>
                    <a:pt x="195" y="329"/>
                  </a:lnTo>
                  <a:lnTo>
                    <a:pt x="197" y="318"/>
                  </a:lnTo>
                  <a:lnTo>
                    <a:pt x="199" y="309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9" y="284"/>
                  </a:lnTo>
                  <a:lnTo>
                    <a:pt x="196" y="270"/>
                  </a:lnTo>
                  <a:lnTo>
                    <a:pt x="191" y="255"/>
                  </a:lnTo>
                  <a:lnTo>
                    <a:pt x="184" y="241"/>
                  </a:lnTo>
                  <a:lnTo>
                    <a:pt x="174" y="226"/>
                  </a:lnTo>
                  <a:lnTo>
                    <a:pt x="161" y="211"/>
                  </a:lnTo>
                  <a:lnTo>
                    <a:pt x="144" y="194"/>
                  </a:lnTo>
                  <a:lnTo>
                    <a:pt x="123" y="177"/>
                  </a:lnTo>
                  <a:lnTo>
                    <a:pt x="109" y="165"/>
                  </a:lnTo>
                  <a:lnTo>
                    <a:pt x="109" y="165"/>
                  </a:lnTo>
                  <a:lnTo>
                    <a:pt x="92" y="152"/>
                  </a:lnTo>
                  <a:lnTo>
                    <a:pt x="79" y="140"/>
                  </a:lnTo>
                  <a:lnTo>
                    <a:pt x="68" y="129"/>
                  </a:lnTo>
                  <a:lnTo>
                    <a:pt x="59" y="118"/>
                  </a:lnTo>
                  <a:lnTo>
                    <a:pt x="53" y="108"/>
                  </a:lnTo>
                  <a:lnTo>
                    <a:pt x="49" y="99"/>
                  </a:lnTo>
                  <a:lnTo>
                    <a:pt x="47" y="8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7" y="66"/>
                  </a:lnTo>
                  <a:lnTo>
                    <a:pt x="51" y="54"/>
                  </a:lnTo>
                  <a:lnTo>
                    <a:pt x="57" y="43"/>
                  </a:lnTo>
                  <a:lnTo>
                    <a:pt x="64" y="34"/>
                  </a:lnTo>
                  <a:lnTo>
                    <a:pt x="74" y="27"/>
                  </a:lnTo>
                  <a:lnTo>
                    <a:pt x="85" y="22"/>
                  </a:lnTo>
                  <a:lnTo>
                    <a:pt x="97" y="2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26" y="20"/>
                  </a:lnTo>
                  <a:lnTo>
                    <a:pt x="139" y="22"/>
                  </a:lnTo>
                  <a:lnTo>
                    <a:pt x="150" y="26"/>
                  </a:lnTo>
                  <a:lnTo>
                    <a:pt x="159" y="31"/>
                  </a:lnTo>
                  <a:lnTo>
                    <a:pt x="165" y="34"/>
                  </a:lnTo>
                  <a:lnTo>
                    <a:pt x="170" y="39"/>
                  </a:lnTo>
                  <a:lnTo>
                    <a:pt x="174" y="46"/>
                  </a:lnTo>
                  <a:lnTo>
                    <a:pt x="174" y="46"/>
                  </a:lnTo>
                  <a:lnTo>
                    <a:pt x="177" y="51"/>
                  </a:lnTo>
                  <a:lnTo>
                    <a:pt x="179" y="58"/>
                  </a:lnTo>
                  <a:lnTo>
                    <a:pt x="182" y="72"/>
                  </a:lnTo>
                  <a:lnTo>
                    <a:pt x="182" y="72"/>
                  </a:lnTo>
                  <a:lnTo>
                    <a:pt x="183" y="77"/>
                  </a:lnTo>
                  <a:lnTo>
                    <a:pt x="183" y="78"/>
                  </a:lnTo>
                  <a:lnTo>
                    <a:pt x="185" y="79"/>
                  </a:lnTo>
                  <a:lnTo>
                    <a:pt x="185" y="79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89" y="44"/>
                  </a:lnTo>
                  <a:lnTo>
                    <a:pt x="190" y="27"/>
                  </a:lnTo>
                  <a:lnTo>
                    <a:pt x="191" y="11"/>
                  </a:lnTo>
                  <a:lnTo>
                    <a:pt x="191" y="11"/>
                  </a:lnTo>
                  <a:lnTo>
                    <a:pt x="191" y="10"/>
                  </a:lnTo>
                  <a:lnTo>
                    <a:pt x="190" y="9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79" y="7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46" y="1"/>
                  </a:lnTo>
                  <a:lnTo>
                    <a:pt x="133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3"/>
                  </a:lnTo>
                  <a:lnTo>
                    <a:pt x="85" y="4"/>
                  </a:lnTo>
                  <a:lnTo>
                    <a:pt x="75" y="7"/>
                  </a:lnTo>
                  <a:lnTo>
                    <a:pt x="65" y="11"/>
                  </a:lnTo>
                  <a:lnTo>
                    <a:pt x="57" y="15"/>
                  </a:lnTo>
                  <a:lnTo>
                    <a:pt x="48" y="21"/>
                  </a:lnTo>
                  <a:lnTo>
                    <a:pt x="41" y="26"/>
                  </a:lnTo>
                  <a:lnTo>
                    <a:pt x="35" y="33"/>
                  </a:lnTo>
                  <a:lnTo>
                    <a:pt x="29" y="40"/>
                  </a:lnTo>
                  <a:lnTo>
                    <a:pt x="24" y="48"/>
                  </a:lnTo>
                  <a:lnTo>
                    <a:pt x="20" y="56"/>
                  </a:lnTo>
                  <a:lnTo>
                    <a:pt x="17" y="65"/>
                  </a:lnTo>
                  <a:lnTo>
                    <a:pt x="14" y="73"/>
                  </a:lnTo>
                  <a:lnTo>
                    <a:pt x="13" y="83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3" y="107"/>
                  </a:lnTo>
                  <a:lnTo>
                    <a:pt x="15" y="119"/>
                  </a:lnTo>
                  <a:lnTo>
                    <a:pt x="19" y="133"/>
                  </a:lnTo>
                  <a:lnTo>
                    <a:pt x="25" y="146"/>
                  </a:lnTo>
                  <a:lnTo>
                    <a:pt x="34" y="160"/>
                  </a:lnTo>
                  <a:lnTo>
                    <a:pt x="46" y="175"/>
                  </a:lnTo>
                  <a:lnTo>
                    <a:pt x="60" y="190"/>
                  </a:lnTo>
                  <a:lnTo>
                    <a:pt x="80" y="207"/>
                  </a:lnTo>
                  <a:lnTo>
                    <a:pt x="103" y="226"/>
                  </a:lnTo>
                  <a:lnTo>
                    <a:pt x="103" y="226"/>
                  </a:lnTo>
                  <a:lnTo>
                    <a:pt x="119" y="238"/>
                  </a:lnTo>
                  <a:lnTo>
                    <a:pt x="131" y="250"/>
                  </a:lnTo>
                  <a:lnTo>
                    <a:pt x="142" y="262"/>
                  </a:lnTo>
                  <a:lnTo>
                    <a:pt x="149" y="272"/>
                  </a:lnTo>
                  <a:lnTo>
                    <a:pt x="155" y="283"/>
                  </a:lnTo>
                  <a:lnTo>
                    <a:pt x="160" y="294"/>
                  </a:lnTo>
                  <a:lnTo>
                    <a:pt x="162" y="306"/>
                  </a:lnTo>
                  <a:lnTo>
                    <a:pt x="162" y="320"/>
                  </a:lnTo>
                  <a:lnTo>
                    <a:pt x="162" y="320"/>
                  </a:lnTo>
                  <a:lnTo>
                    <a:pt x="161" y="332"/>
                  </a:lnTo>
                  <a:lnTo>
                    <a:pt x="157" y="344"/>
                  </a:lnTo>
                  <a:lnTo>
                    <a:pt x="153" y="356"/>
                  </a:lnTo>
                  <a:lnTo>
                    <a:pt x="144" y="366"/>
                  </a:lnTo>
                  <a:lnTo>
                    <a:pt x="139" y="371"/>
                  </a:lnTo>
                  <a:lnTo>
                    <a:pt x="133" y="375"/>
                  </a:lnTo>
                  <a:lnTo>
                    <a:pt x="127" y="379"/>
                  </a:lnTo>
                  <a:lnTo>
                    <a:pt x="121" y="381"/>
                  </a:lnTo>
                  <a:lnTo>
                    <a:pt x="114" y="385"/>
                  </a:lnTo>
                  <a:lnTo>
                    <a:pt x="105" y="386"/>
                  </a:lnTo>
                  <a:lnTo>
                    <a:pt x="97" y="388"/>
                  </a:lnTo>
                  <a:lnTo>
                    <a:pt x="88" y="389"/>
                  </a:lnTo>
                  <a:lnTo>
                    <a:pt x="88" y="389"/>
                  </a:lnTo>
                  <a:lnTo>
                    <a:pt x="75" y="388"/>
                  </a:lnTo>
                  <a:lnTo>
                    <a:pt x="63" y="385"/>
                  </a:lnTo>
                  <a:lnTo>
                    <a:pt x="51" y="381"/>
                  </a:lnTo>
                  <a:lnTo>
                    <a:pt x="40" y="375"/>
                  </a:lnTo>
                  <a:lnTo>
                    <a:pt x="30" y="368"/>
                  </a:lnTo>
                  <a:lnTo>
                    <a:pt x="21" y="360"/>
                  </a:lnTo>
                  <a:lnTo>
                    <a:pt x="15" y="349"/>
                  </a:lnTo>
                  <a:lnTo>
                    <a:pt x="13" y="341"/>
                  </a:lnTo>
                  <a:lnTo>
                    <a:pt x="12" y="335"/>
                  </a:lnTo>
                  <a:lnTo>
                    <a:pt x="12" y="335"/>
                  </a:lnTo>
                  <a:lnTo>
                    <a:pt x="11" y="324"/>
                  </a:lnTo>
                  <a:lnTo>
                    <a:pt x="11" y="316"/>
                  </a:lnTo>
                  <a:lnTo>
                    <a:pt x="11" y="316"/>
                  </a:lnTo>
                  <a:lnTo>
                    <a:pt x="9" y="311"/>
                  </a:lnTo>
                  <a:lnTo>
                    <a:pt x="8" y="311"/>
                  </a:lnTo>
                  <a:lnTo>
                    <a:pt x="7" y="310"/>
                  </a:lnTo>
                  <a:lnTo>
                    <a:pt x="7" y="310"/>
                  </a:lnTo>
                  <a:lnTo>
                    <a:pt x="5" y="311"/>
                  </a:lnTo>
                  <a:lnTo>
                    <a:pt x="3" y="312"/>
                  </a:lnTo>
                  <a:lnTo>
                    <a:pt x="2" y="318"/>
                  </a:lnTo>
                  <a:lnTo>
                    <a:pt x="2" y="318"/>
                  </a:lnTo>
                  <a:lnTo>
                    <a:pt x="1" y="339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81"/>
                  </a:lnTo>
                  <a:lnTo>
                    <a:pt x="1" y="388"/>
                  </a:lnTo>
                  <a:lnTo>
                    <a:pt x="3" y="391"/>
                  </a:lnTo>
                  <a:lnTo>
                    <a:pt x="8" y="394"/>
                  </a:lnTo>
                  <a:lnTo>
                    <a:pt x="8" y="394"/>
                  </a:lnTo>
                  <a:lnTo>
                    <a:pt x="24" y="400"/>
                  </a:lnTo>
                  <a:lnTo>
                    <a:pt x="41" y="405"/>
                  </a:lnTo>
                  <a:lnTo>
                    <a:pt x="59" y="407"/>
                  </a:lnTo>
                  <a:lnTo>
                    <a:pt x="77" y="407"/>
                  </a:lnTo>
                  <a:lnTo>
                    <a:pt x="77" y="4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21"/>
            <p:cNvSpPr>
              <a:spLocks noEditPoints="1"/>
            </p:cNvSpPr>
            <p:nvPr userDrawn="1"/>
          </p:nvSpPr>
          <p:spPr bwMode="auto">
            <a:xfrm>
              <a:off x="4331" y="659"/>
              <a:ext cx="132" cy="134"/>
            </a:xfrm>
            <a:custGeom>
              <a:avLst/>
              <a:gdLst>
                <a:gd name="T0" fmla="*/ 181 w 396"/>
                <a:gd name="T1" fmla="*/ 21 h 400"/>
                <a:gd name="T2" fmla="*/ 191 w 396"/>
                <a:gd name="T3" fmla="*/ 1 h 400"/>
                <a:gd name="T4" fmla="*/ 193 w 396"/>
                <a:gd name="T5" fmla="*/ 0 h 400"/>
                <a:gd name="T6" fmla="*/ 197 w 396"/>
                <a:gd name="T7" fmla="*/ 4 h 400"/>
                <a:gd name="T8" fmla="*/ 204 w 396"/>
                <a:gd name="T9" fmla="*/ 18 h 400"/>
                <a:gd name="T10" fmla="*/ 255 w 396"/>
                <a:gd name="T11" fmla="*/ 153 h 400"/>
                <a:gd name="T12" fmla="*/ 326 w 396"/>
                <a:gd name="T13" fmla="*/ 332 h 400"/>
                <a:gd name="T14" fmla="*/ 339 w 396"/>
                <a:gd name="T15" fmla="*/ 360 h 400"/>
                <a:gd name="T16" fmla="*/ 350 w 396"/>
                <a:gd name="T17" fmla="*/ 377 h 400"/>
                <a:gd name="T18" fmla="*/ 361 w 396"/>
                <a:gd name="T19" fmla="*/ 386 h 400"/>
                <a:gd name="T20" fmla="*/ 369 w 396"/>
                <a:gd name="T21" fmla="*/ 390 h 400"/>
                <a:gd name="T22" fmla="*/ 381 w 396"/>
                <a:gd name="T23" fmla="*/ 392 h 400"/>
                <a:gd name="T24" fmla="*/ 391 w 396"/>
                <a:gd name="T25" fmla="*/ 392 h 400"/>
                <a:gd name="T26" fmla="*/ 395 w 396"/>
                <a:gd name="T27" fmla="*/ 395 h 400"/>
                <a:gd name="T28" fmla="*/ 396 w 396"/>
                <a:gd name="T29" fmla="*/ 396 h 400"/>
                <a:gd name="T30" fmla="*/ 392 w 396"/>
                <a:gd name="T31" fmla="*/ 400 h 400"/>
                <a:gd name="T32" fmla="*/ 385 w 396"/>
                <a:gd name="T33" fmla="*/ 400 h 400"/>
                <a:gd name="T34" fmla="*/ 304 w 396"/>
                <a:gd name="T35" fmla="*/ 398 h 400"/>
                <a:gd name="T36" fmla="*/ 293 w 396"/>
                <a:gd name="T37" fmla="*/ 398 h 400"/>
                <a:gd name="T38" fmla="*/ 288 w 396"/>
                <a:gd name="T39" fmla="*/ 395 h 400"/>
                <a:gd name="T40" fmla="*/ 289 w 396"/>
                <a:gd name="T41" fmla="*/ 394 h 400"/>
                <a:gd name="T42" fmla="*/ 292 w 396"/>
                <a:gd name="T43" fmla="*/ 391 h 400"/>
                <a:gd name="T44" fmla="*/ 295 w 396"/>
                <a:gd name="T45" fmla="*/ 388 h 400"/>
                <a:gd name="T46" fmla="*/ 295 w 396"/>
                <a:gd name="T47" fmla="*/ 378 h 400"/>
                <a:gd name="T48" fmla="*/ 247 w 396"/>
                <a:gd name="T49" fmla="*/ 250 h 400"/>
                <a:gd name="T50" fmla="*/ 242 w 396"/>
                <a:gd name="T51" fmla="*/ 247 h 400"/>
                <a:gd name="T52" fmla="*/ 130 w 396"/>
                <a:gd name="T53" fmla="*/ 247 h 400"/>
                <a:gd name="T54" fmla="*/ 125 w 396"/>
                <a:gd name="T55" fmla="*/ 252 h 400"/>
                <a:gd name="T56" fmla="*/ 94 w 396"/>
                <a:gd name="T57" fmla="*/ 343 h 400"/>
                <a:gd name="T58" fmla="*/ 89 w 396"/>
                <a:gd name="T59" fmla="*/ 362 h 400"/>
                <a:gd name="T60" fmla="*/ 87 w 396"/>
                <a:gd name="T61" fmla="*/ 378 h 400"/>
                <a:gd name="T62" fmla="*/ 88 w 396"/>
                <a:gd name="T63" fmla="*/ 381 h 400"/>
                <a:gd name="T64" fmla="*/ 91 w 396"/>
                <a:gd name="T65" fmla="*/ 388 h 400"/>
                <a:gd name="T66" fmla="*/ 100 w 396"/>
                <a:gd name="T67" fmla="*/ 392 h 400"/>
                <a:gd name="T68" fmla="*/ 112 w 396"/>
                <a:gd name="T69" fmla="*/ 392 h 400"/>
                <a:gd name="T70" fmla="*/ 116 w 396"/>
                <a:gd name="T71" fmla="*/ 394 h 400"/>
                <a:gd name="T72" fmla="*/ 117 w 396"/>
                <a:gd name="T73" fmla="*/ 396 h 400"/>
                <a:gd name="T74" fmla="*/ 117 w 396"/>
                <a:gd name="T75" fmla="*/ 398 h 400"/>
                <a:gd name="T76" fmla="*/ 110 w 396"/>
                <a:gd name="T77" fmla="*/ 400 h 400"/>
                <a:gd name="T78" fmla="*/ 87 w 396"/>
                <a:gd name="T79" fmla="*/ 400 h 400"/>
                <a:gd name="T80" fmla="*/ 68 w 396"/>
                <a:gd name="T81" fmla="*/ 398 h 400"/>
                <a:gd name="T82" fmla="*/ 10 w 396"/>
                <a:gd name="T83" fmla="*/ 400 h 400"/>
                <a:gd name="T84" fmla="*/ 3 w 396"/>
                <a:gd name="T85" fmla="*/ 400 h 400"/>
                <a:gd name="T86" fmla="*/ 0 w 396"/>
                <a:gd name="T87" fmla="*/ 396 h 400"/>
                <a:gd name="T88" fmla="*/ 0 w 396"/>
                <a:gd name="T89" fmla="*/ 395 h 400"/>
                <a:gd name="T90" fmla="*/ 5 w 396"/>
                <a:gd name="T91" fmla="*/ 392 h 400"/>
                <a:gd name="T92" fmla="*/ 20 w 396"/>
                <a:gd name="T93" fmla="*/ 391 h 400"/>
                <a:gd name="T94" fmla="*/ 28 w 396"/>
                <a:gd name="T95" fmla="*/ 390 h 400"/>
                <a:gd name="T96" fmla="*/ 42 w 396"/>
                <a:gd name="T97" fmla="*/ 381 h 400"/>
                <a:gd name="T98" fmla="*/ 53 w 396"/>
                <a:gd name="T99" fmla="*/ 369 h 400"/>
                <a:gd name="T100" fmla="*/ 64 w 396"/>
                <a:gd name="T101" fmla="*/ 343 h 400"/>
                <a:gd name="T102" fmla="*/ 236 w 396"/>
                <a:gd name="T103" fmla="*/ 228 h 400"/>
                <a:gd name="T104" fmla="*/ 237 w 396"/>
                <a:gd name="T105" fmla="*/ 228 h 400"/>
                <a:gd name="T106" fmla="*/ 237 w 396"/>
                <a:gd name="T107" fmla="*/ 225 h 400"/>
                <a:gd name="T108" fmla="*/ 189 w 396"/>
                <a:gd name="T109" fmla="*/ 84 h 400"/>
                <a:gd name="T110" fmla="*/ 184 w 396"/>
                <a:gd name="T111" fmla="*/ 78 h 400"/>
                <a:gd name="T112" fmla="*/ 180 w 396"/>
                <a:gd name="T113" fmla="*/ 84 h 400"/>
                <a:gd name="T114" fmla="*/ 135 w 396"/>
                <a:gd name="T115" fmla="*/ 225 h 400"/>
                <a:gd name="T116" fmla="*/ 136 w 396"/>
                <a:gd name="T117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6" h="400">
                  <a:moveTo>
                    <a:pt x="181" y="21"/>
                  </a:moveTo>
                  <a:lnTo>
                    <a:pt x="181" y="21"/>
                  </a:lnTo>
                  <a:lnTo>
                    <a:pt x="189" y="4"/>
                  </a:lnTo>
                  <a:lnTo>
                    <a:pt x="191" y="1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5" y="1"/>
                  </a:lnTo>
                  <a:lnTo>
                    <a:pt x="197" y="4"/>
                  </a:lnTo>
                  <a:lnTo>
                    <a:pt x="201" y="9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5" y="153"/>
                  </a:lnTo>
                  <a:lnTo>
                    <a:pt x="326" y="332"/>
                  </a:lnTo>
                  <a:lnTo>
                    <a:pt x="326" y="332"/>
                  </a:lnTo>
                  <a:lnTo>
                    <a:pt x="332" y="347"/>
                  </a:lnTo>
                  <a:lnTo>
                    <a:pt x="339" y="360"/>
                  </a:lnTo>
                  <a:lnTo>
                    <a:pt x="345" y="369"/>
                  </a:lnTo>
                  <a:lnTo>
                    <a:pt x="350" y="377"/>
                  </a:lnTo>
                  <a:lnTo>
                    <a:pt x="356" y="383"/>
                  </a:lnTo>
                  <a:lnTo>
                    <a:pt x="361" y="386"/>
                  </a:lnTo>
                  <a:lnTo>
                    <a:pt x="366" y="389"/>
                  </a:lnTo>
                  <a:lnTo>
                    <a:pt x="369" y="390"/>
                  </a:lnTo>
                  <a:lnTo>
                    <a:pt x="369" y="390"/>
                  </a:lnTo>
                  <a:lnTo>
                    <a:pt x="381" y="392"/>
                  </a:lnTo>
                  <a:lnTo>
                    <a:pt x="391" y="392"/>
                  </a:lnTo>
                  <a:lnTo>
                    <a:pt x="391" y="392"/>
                  </a:lnTo>
                  <a:lnTo>
                    <a:pt x="394" y="394"/>
                  </a:lnTo>
                  <a:lnTo>
                    <a:pt x="395" y="395"/>
                  </a:lnTo>
                  <a:lnTo>
                    <a:pt x="396" y="396"/>
                  </a:lnTo>
                  <a:lnTo>
                    <a:pt x="396" y="396"/>
                  </a:lnTo>
                  <a:lnTo>
                    <a:pt x="395" y="398"/>
                  </a:lnTo>
                  <a:lnTo>
                    <a:pt x="392" y="400"/>
                  </a:lnTo>
                  <a:lnTo>
                    <a:pt x="385" y="400"/>
                  </a:lnTo>
                  <a:lnTo>
                    <a:pt x="385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3" y="398"/>
                  </a:lnTo>
                  <a:lnTo>
                    <a:pt x="289" y="397"/>
                  </a:lnTo>
                  <a:lnTo>
                    <a:pt x="288" y="395"/>
                  </a:lnTo>
                  <a:lnTo>
                    <a:pt x="288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4" y="390"/>
                  </a:lnTo>
                  <a:lnTo>
                    <a:pt x="295" y="388"/>
                  </a:lnTo>
                  <a:lnTo>
                    <a:pt x="297" y="384"/>
                  </a:lnTo>
                  <a:lnTo>
                    <a:pt x="295" y="378"/>
                  </a:lnTo>
                  <a:lnTo>
                    <a:pt x="247" y="250"/>
                  </a:lnTo>
                  <a:lnTo>
                    <a:pt x="247" y="250"/>
                  </a:lnTo>
                  <a:lnTo>
                    <a:pt x="246" y="248"/>
                  </a:lnTo>
                  <a:lnTo>
                    <a:pt x="242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8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91" y="352"/>
                  </a:lnTo>
                  <a:lnTo>
                    <a:pt x="89" y="362"/>
                  </a:lnTo>
                  <a:lnTo>
                    <a:pt x="88" y="371"/>
                  </a:lnTo>
                  <a:lnTo>
                    <a:pt x="87" y="378"/>
                  </a:lnTo>
                  <a:lnTo>
                    <a:pt x="87" y="378"/>
                  </a:lnTo>
                  <a:lnTo>
                    <a:pt x="88" y="381"/>
                  </a:lnTo>
                  <a:lnTo>
                    <a:pt x="89" y="385"/>
                  </a:lnTo>
                  <a:lnTo>
                    <a:pt x="91" y="388"/>
                  </a:lnTo>
                  <a:lnTo>
                    <a:pt x="94" y="389"/>
                  </a:lnTo>
                  <a:lnTo>
                    <a:pt x="100" y="392"/>
                  </a:lnTo>
                  <a:lnTo>
                    <a:pt x="107" y="392"/>
                  </a:lnTo>
                  <a:lnTo>
                    <a:pt x="112" y="392"/>
                  </a:lnTo>
                  <a:lnTo>
                    <a:pt x="112" y="392"/>
                  </a:lnTo>
                  <a:lnTo>
                    <a:pt x="116" y="394"/>
                  </a:lnTo>
                  <a:lnTo>
                    <a:pt x="117" y="395"/>
                  </a:lnTo>
                  <a:lnTo>
                    <a:pt x="117" y="396"/>
                  </a:lnTo>
                  <a:lnTo>
                    <a:pt x="117" y="396"/>
                  </a:lnTo>
                  <a:lnTo>
                    <a:pt x="117" y="398"/>
                  </a:lnTo>
                  <a:lnTo>
                    <a:pt x="115" y="400"/>
                  </a:lnTo>
                  <a:lnTo>
                    <a:pt x="110" y="400"/>
                  </a:lnTo>
                  <a:lnTo>
                    <a:pt x="110" y="400"/>
                  </a:lnTo>
                  <a:lnTo>
                    <a:pt x="87" y="400"/>
                  </a:lnTo>
                  <a:lnTo>
                    <a:pt x="68" y="398"/>
                  </a:lnTo>
                  <a:lnTo>
                    <a:pt x="68" y="398"/>
                  </a:lnTo>
                  <a:lnTo>
                    <a:pt x="47" y="400"/>
                  </a:lnTo>
                  <a:lnTo>
                    <a:pt x="10" y="400"/>
                  </a:lnTo>
                  <a:lnTo>
                    <a:pt x="10" y="400"/>
                  </a:lnTo>
                  <a:lnTo>
                    <a:pt x="3" y="400"/>
                  </a:lnTo>
                  <a:lnTo>
                    <a:pt x="0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2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20" y="391"/>
                  </a:lnTo>
                  <a:lnTo>
                    <a:pt x="20" y="391"/>
                  </a:lnTo>
                  <a:lnTo>
                    <a:pt x="28" y="390"/>
                  </a:lnTo>
                  <a:lnTo>
                    <a:pt x="36" y="386"/>
                  </a:lnTo>
                  <a:lnTo>
                    <a:pt x="42" y="381"/>
                  </a:lnTo>
                  <a:lnTo>
                    <a:pt x="48" y="375"/>
                  </a:lnTo>
                  <a:lnTo>
                    <a:pt x="53" y="369"/>
                  </a:lnTo>
                  <a:lnTo>
                    <a:pt x="56" y="361"/>
                  </a:lnTo>
                  <a:lnTo>
                    <a:pt x="64" y="343"/>
                  </a:lnTo>
                  <a:lnTo>
                    <a:pt x="181" y="21"/>
                  </a:lnTo>
                  <a:close/>
                  <a:moveTo>
                    <a:pt x="236" y="228"/>
                  </a:moveTo>
                  <a:lnTo>
                    <a:pt x="236" y="228"/>
                  </a:lnTo>
                  <a:lnTo>
                    <a:pt x="237" y="228"/>
                  </a:lnTo>
                  <a:lnTo>
                    <a:pt x="237" y="227"/>
                  </a:lnTo>
                  <a:lnTo>
                    <a:pt x="237" y="225"/>
                  </a:lnTo>
                  <a:lnTo>
                    <a:pt x="189" y="84"/>
                  </a:lnTo>
                  <a:lnTo>
                    <a:pt x="189" y="84"/>
                  </a:lnTo>
                  <a:lnTo>
                    <a:pt x="186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0" y="84"/>
                  </a:lnTo>
                  <a:lnTo>
                    <a:pt x="135" y="225"/>
                  </a:lnTo>
                  <a:lnTo>
                    <a:pt x="135" y="225"/>
                  </a:lnTo>
                  <a:lnTo>
                    <a:pt x="135" y="227"/>
                  </a:lnTo>
                  <a:lnTo>
                    <a:pt x="136" y="228"/>
                  </a:lnTo>
                  <a:lnTo>
                    <a:pt x="236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24"/>
            <p:cNvSpPr>
              <a:spLocks/>
            </p:cNvSpPr>
            <p:nvPr userDrawn="1"/>
          </p:nvSpPr>
          <p:spPr bwMode="auto">
            <a:xfrm>
              <a:off x="4484" y="659"/>
              <a:ext cx="110" cy="134"/>
            </a:xfrm>
            <a:custGeom>
              <a:avLst/>
              <a:gdLst>
                <a:gd name="T0" fmla="*/ 256 w 329"/>
                <a:gd name="T1" fmla="*/ 31 h 400"/>
                <a:gd name="T2" fmla="*/ 273 w 329"/>
                <a:gd name="T3" fmla="*/ 32 h 400"/>
                <a:gd name="T4" fmla="*/ 297 w 329"/>
                <a:gd name="T5" fmla="*/ 37 h 400"/>
                <a:gd name="T6" fmla="*/ 312 w 329"/>
                <a:gd name="T7" fmla="*/ 44 h 400"/>
                <a:gd name="T8" fmla="*/ 318 w 329"/>
                <a:gd name="T9" fmla="*/ 54 h 400"/>
                <a:gd name="T10" fmla="*/ 319 w 329"/>
                <a:gd name="T11" fmla="*/ 65 h 400"/>
                <a:gd name="T12" fmla="*/ 322 w 329"/>
                <a:gd name="T13" fmla="*/ 72 h 400"/>
                <a:gd name="T14" fmla="*/ 324 w 329"/>
                <a:gd name="T15" fmla="*/ 74 h 400"/>
                <a:gd name="T16" fmla="*/ 325 w 329"/>
                <a:gd name="T17" fmla="*/ 73 h 400"/>
                <a:gd name="T18" fmla="*/ 328 w 329"/>
                <a:gd name="T19" fmla="*/ 71 h 400"/>
                <a:gd name="T20" fmla="*/ 328 w 329"/>
                <a:gd name="T21" fmla="*/ 67 h 400"/>
                <a:gd name="T22" fmla="*/ 329 w 329"/>
                <a:gd name="T23" fmla="*/ 10 h 400"/>
                <a:gd name="T24" fmla="*/ 328 w 329"/>
                <a:gd name="T25" fmla="*/ 4 h 400"/>
                <a:gd name="T26" fmla="*/ 326 w 329"/>
                <a:gd name="T27" fmla="*/ 4 h 400"/>
                <a:gd name="T28" fmla="*/ 296 w 329"/>
                <a:gd name="T29" fmla="*/ 9 h 400"/>
                <a:gd name="T30" fmla="*/ 80 w 329"/>
                <a:gd name="T31" fmla="*/ 9 h 400"/>
                <a:gd name="T32" fmla="*/ 40 w 329"/>
                <a:gd name="T33" fmla="*/ 6 h 400"/>
                <a:gd name="T34" fmla="*/ 30 w 329"/>
                <a:gd name="T35" fmla="*/ 5 h 400"/>
                <a:gd name="T36" fmla="*/ 19 w 329"/>
                <a:gd name="T37" fmla="*/ 1 h 400"/>
                <a:gd name="T38" fmla="*/ 17 w 329"/>
                <a:gd name="T39" fmla="*/ 0 h 400"/>
                <a:gd name="T40" fmla="*/ 13 w 329"/>
                <a:gd name="T41" fmla="*/ 4 h 400"/>
                <a:gd name="T42" fmla="*/ 12 w 329"/>
                <a:gd name="T43" fmla="*/ 10 h 400"/>
                <a:gd name="T44" fmla="*/ 0 w 329"/>
                <a:gd name="T45" fmla="*/ 65 h 400"/>
                <a:gd name="T46" fmla="*/ 1 w 329"/>
                <a:gd name="T47" fmla="*/ 67 h 400"/>
                <a:gd name="T48" fmla="*/ 2 w 329"/>
                <a:gd name="T49" fmla="*/ 68 h 400"/>
                <a:gd name="T50" fmla="*/ 8 w 329"/>
                <a:gd name="T51" fmla="*/ 63 h 400"/>
                <a:gd name="T52" fmla="*/ 11 w 329"/>
                <a:gd name="T53" fmla="*/ 57 h 400"/>
                <a:gd name="T54" fmla="*/ 17 w 329"/>
                <a:gd name="T55" fmla="*/ 48 h 400"/>
                <a:gd name="T56" fmla="*/ 24 w 329"/>
                <a:gd name="T57" fmla="*/ 40 h 400"/>
                <a:gd name="T58" fmla="*/ 34 w 329"/>
                <a:gd name="T59" fmla="*/ 34 h 400"/>
                <a:gd name="T60" fmla="*/ 48 w 329"/>
                <a:gd name="T61" fmla="*/ 32 h 400"/>
                <a:gd name="T62" fmla="*/ 147 w 329"/>
                <a:gd name="T63" fmla="*/ 29 h 400"/>
                <a:gd name="T64" fmla="*/ 147 w 329"/>
                <a:gd name="T65" fmla="*/ 249 h 400"/>
                <a:gd name="T66" fmla="*/ 146 w 329"/>
                <a:gd name="T67" fmla="*/ 343 h 400"/>
                <a:gd name="T68" fmla="*/ 144 w 329"/>
                <a:gd name="T69" fmla="*/ 362 h 400"/>
                <a:gd name="T70" fmla="*/ 140 w 329"/>
                <a:gd name="T71" fmla="*/ 381 h 400"/>
                <a:gd name="T72" fmla="*/ 136 w 329"/>
                <a:gd name="T73" fmla="*/ 388 h 400"/>
                <a:gd name="T74" fmla="*/ 129 w 329"/>
                <a:gd name="T75" fmla="*/ 391 h 400"/>
                <a:gd name="T76" fmla="*/ 121 w 329"/>
                <a:gd name="T77" fmla="*/ 392 h 400"/>
                <a:gd name="T78" fmla="*/ 113 w 329"/>
                <a:gd name="T79" fmla="*/ 392 h 400"/>
                <a:gd name="T80" fmla="*/ 109 w 329"/>
                <a:gd name="T81" fmla="*/ 396 h 400"/>
                <a:gd name="T82" fmla="*/ 109 w 329"/>
                <a:gd name="T83" fmla="*/ 398 h 400"/>
                <a:gd name="T84" fmla="*/ 118 w 329"/>
                <a:gd name="T85" fmla="*/ 400 h 400"/>
                <a:gd name="T86" fmla="*/ 148 w 329"/>
                <a:gd name="T87" fmla="*/ 400 h 400"/>
                <a:gd name="T88" fmla="*/ 169 w 329"/>
                <a:gd name="T89" fmla="*/ 398 h 400"/>
                <a:gd name="T90" fmla="*/ 232 w 329"/>
                <a:gd name="T91" fmla="*/ 400 h 400"/>
                <a:gd name="T92" fmla="*/ 235 w 329"/>
                <a:gd name="T93" fmla="*/ 400 h 400"/>
                <a:gd name="T94" fmla="*/ 240 w 329"/>
                <a:gd name="T95" fmla="*/ 397 h 400"/>
                <a:gd name="T96" fmla="*/ 240 w 329"/>
                <a:gd name="T97" fmla="*/ 396 h 400"/>
                <a:gd name="T98" fmla="*/ 237 w 329"/>
                <a:gd name="T99" fmla="*/ 392 h 400"/>
                <a:gd name="T100" fmla="*/ 212 w 329"/>
                <a:gd name="T101" fmla="*/ 391 h 400"/>
                <a:gd name="T102" fmla="*/ 207 w 329"/>
                <a:gd name="T103" fmla="*/ 390 h 400"/>
                <a:gd name="T104" fmla="*/ 200 w 329"/>
                <a:gd name="T105" fmla="*/ 385 h 400"/>
                <a:gd name="T106" fmla="*/ 195 w 329"/>
                <a:gd name="T107" fmla="*/ 378 h 400"/>
                <a:gd name="T108" fmla="*/ 193 w 329"/>
                <a:gd name="T109" fmla="*/ 362 h 400"/>
                <a:gd name="T110" fmla="*/ 192 w 329"/>
                <a:gd name="T111" fmla="*/ 343 h 400"/>
                <a:gd name="T112" fmla="*/ 190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90" y="29"/>
                  </a:moveTo>
                  <a:lnTo>
                    <a:pt x="256" y="31"/>
                  </a:lnTo>
                  <a:lnTo>
                    <a:pt x="256" y="31"/>
                  </a:lnTo>
                  <a:lnTo>
                    <a:pt x="273" y="32"/>
                  </a:lnTo>
                  <a:lnTo>
                    <a:pt x="286" y="34"/>
                  </a:lnTo>
                  <a:lnTo>
                    <a:pt x="297" y="37"/>
                  </a:lnTo>
                  <a:lnTo>
                    <a:pt x="306" y="40"/>
                  </a:lnTo>
                  <a:lnTo>
                    <a:pt x="312" y="44"/>
                  </a:lnTo>
                  <a:lnTo>
                    <a:pt x="315" y="49"/>
                  </a:lnTo>
                  <a:lnTo>
                    <a:pt x="318" y="54"/>
                  </a:lnTo>
                  <a:lnTo>
                    <a:pt x="319" y="60"/>
                  </a:lnTo>
                  <a:lnTo>
                    <a:pt x="319" y="65"/>
                  </a:lnTo>
                  <a:lnTo>
                    <a:pt x="319" y="65"/>
                  </a:lnTo>
                  <a:lnTo>
                    <a:pt x="322" y="72"/>
                  </a:lnTo>
                  <a:lnTo>
                    <a:pt x="323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5" y="73"/>
                  </a:lnTo>
                  <a:lnTo>
                    <a:pt x="326" y="72"/>
                  </a:lnTo>
                  <a:lnTo>
                    <a:pt x="328" y="71"/>
                  </a:lnTo>
                  <a:lnTo>
                    <a:pt x="328" y="67"/>
                  </a:lnTo>
                  <a:lnTo>
                    <a:pt x="328" y="67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9" y="6"/>
                  </a:lnTo>
                  <a:lnTo>
                    <a:pt x="328" y="4"/>
                  </a:lnTo>
                  <a:lnTo>
                    <a:pt x="326" y="4"/>
                  </a:lnTo>
                  <a:lnTo>
                    <a:pt x="326" y="4"/>
                  </a:lnTo>
                  <a:lnTo>
                    <a:pt x="312" y="6"/>
                  </a:lnTo>
                  <a:lnTo>
                    <a:pt x="296" y="9"/>
                  </a:lnTo>
                  <a:lnTo>
                    <a:pt x="275" y="9"/>
                  </a:lnTo>
                  <a:lnTo>
                    <a:pt x="80" y="9"/>
                  </a:lnTo>
                  <a:lnTo>
                    <a:pt x="80" y="9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0" y="5"/>
                  </a:lnTo>
                  <a:lnTo>
                    <a:pt x="24" y="3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3" y="4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6" y="3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7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6" y="68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11" y="57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21" y="44"/>
                  </a:lnTo>
                  <a:lnTo>
                    <a:pt x="24" y="40"/>
                  </a:lnTo>
                  <a:lnTo>
                    <a:pt x="29" y="37"/>
                  </a:lnTo>
                  <a:lnTo>
                    <a:pt x="34" y="34"/>
                  </a:lnTo>
                  <a:lnTo>
                    <a:pt x="41" y="33"/>
                  </a:lnTo>
                  <a:lnTo>
                    <a:pt x="48" y="32"/>
                  </a:lnTo>
                  <a:lnTo>
                    <a:pt x="69" y="31"/>
                  </a:lnTo>
                  <a:lnTo>
                    <a:pt x="147" y="2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6" y="316"/>
                  </a:lnTo>
                  <a:lnTo>
                    <a:pt x="146" y="343"/>
                  </a:lnTo>
                  <a:lnTo>
                    <a:pt x="144" y="362"/>
                  </a:lnTo>
                  <a:lnTo>
                    <a:pt x="144" y="362"/>
                  </a:lnTo>
                  <a:lnTo>
                    <a:pt x="142" y="373"/>
                  </a:lnTo>
                  <a:lnTo>
                    <a:pt x="140" y="381"/>
                  </a:lnTo>
                  <a:lnTo>
                    <a:pt x="137" y="385"/>
                  </a:lnTo>
                  <a:lnTo>
                    <a:pt x="136" y="388"/>
                  </a:lnTo>
                  <a:lnTo>
                    <a:pt x="132" y="390"/>
                  </a:lnTo>
                  <a:lnTo>
                    <a:pt x="129" y="391"/>
                  </a:lnTo>
                  <a:lnTo>
                    <a:pt x="129" y="391"/>
                  </a:lnTo>
                  <a:lnTo>
                    <a:pt x="121" y="392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0" y="394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8"/>
                  </a:lnTo>
                  <a:lnTo>
                    <a:pt x="112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48" y="400"/>
                  </a:lnTo>
                  <a:lnTo>
                    <a:pt x="169" y="398"/>
                  </a:lnTo>
                  <a:lnTo>
                    <a:pt x="169" y="398"/>
                  </a:lnTo>
                  <a:lnTo>
                    <a:pt x="190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235" y="400"/>
                  </a:lnTo>
                  <a:lnTo>
                    <a:pt x="239" y="398"/>
                  </a:lnTo>
                  <a:lnTo>
                    <a:pt x="240" y="397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39" y="394"/>
                  </a:lnTo>
                  <a:lnTo>
                    <a:pt x="237" y="392"/>
                  </a:lnTo>
                  <a:lnTo>
                    <a:pt x="237" y="392"/>
                  </a:lnTo>
                  <a:lnTo>
                    <a:pt x="212" y="391"/>
                  </a:lnTo>
                  <a:lnTo>
                    <a:pt x="212" y="391"/>
                  </a:lnTo>
                  <a:lnTo>
                    <a:pt x="207" y="390"/>
                  </a:lnTo>
                  <a:lnTo>
                    <a:pt x="204" y="388"/>
                  </a:lnTo>
                  <a:lnTo>
                    <a:pt x="200" y="385"/>
                  </a:lnTo>
                  <a:lnTo>
                    <a:pt x="198" y="381"/>
                  </a:lnTo>
                  <a:lnTo>
                    <a:pt x="195" y="378"/>
                  </a:lnTo>
                  <a:lnTo>
                    <a:pt x="194" y="373"/>
                  </a:lnTo>
                  <a:lnTo>
                    <a:pt x="193" y="362"/>
                  </a:lnTo>
                  <a:lnTo>
                    <a:pt x="193" y="362"/>
                  </a:lnTo>
                  <a:lnTo>
                    <a:pt x="192" y="343"/>
                  </a:lnTo>
                  <a:lnTo>
                    <a:pt x="190" y="316"/>
                  </a:lnTo>
                  <a:lnTo>
                    <a:pt x="190" y="249"/>
                  </a:lnTo>
                  <a:lnTo>
                    <a:pt x="19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25"/>
            <p:cNvSpPr>
              <a:spLocks/>
            </p:cNvSpPr>
            <p:nvPr userDrawn="1"/>
          </p:nvSpPr>
          <p:spPr bwMode="auto">
            <a:xfrm>
              <a:off x="4740" y="662"/>
              <a:ext cx="83" cy="131"/>
            </a:xfrm>
            <a:custGeom>
              <a:avLst/>
              <a:gdLst>
                <a:gd name="T0" fmla="*/ 89 w 247"/>
                <a:gd name="T1" fmla="*/ 243 h 395"/>
                <a:gd name="T2" fmla="*/ 91 w 247"/>
                <a:gd name="T3" fmla="*/ 328 h 395"/>
                <a:gd name="T4" fmla="*/ 95 w 247"/>
                <a:gd name="T5" fmla="*/ 350 h 395"/>
                <a:gd name="T6" fmla="*/ 100 w 247"/>
                <a:gd name="T7" fmla="*/ 362 h 395"/>
                <a:gd name="T8" fmla="*/ 104 w 247"/>
                <a:gd name="T9" fmla="*/ 366 h 395"/>
                <a:gd name="T10" fmla="*/ 113 w 247"/>
                <a:gd name="T11" fmla="*/ 370 h 395"/>
                <a:gd name="T12" fmla="*/ 137 w 247"/>
                <a:gd name="T13" fmla="*/ 373 h 395"/>
                <a:gd name="T14" fmla="*/ 163 w 247"/>
                <a:gd name="T15" fmla="*/ 374 h 395"/>
                <a:gd name="T16" fmla="*/ 199 w 247"/>
                <a:gd name="T17" fmla="*/ 372 h 395"/>
                <a:gd name="T18" fmla="*/ 214 w 247"/>
                <a:gd name="T19" fmla="*/ 367 h 395"/>
                <a:gd name="T20" fmla="*/ 225 w 247"/>
                <a:gd name="T21" fmla="*/ 359 h 395"/>
                <a:gd name="T22" fmla="*/ 230 w 247"/>
                <a:gd name="T23" fmla="*/ 351 h 395"/>
                <a:gd name="T24" fmla="*/ 237 w 247"/>
                <a:gd name="T25" fmla="*/ 336 h 395"/>
                <a:gd name="T26" fmla="*/ 239 w 247"/>
                <a:gd name="T27" fmla="*/ 328 h 395"/>
                <a:gd name="T28" fmla="*/ 242 w 247"/>
                <a:gd name="T29" fmla="*/ 321 h 395"/>
                <a:gd name="T30" fmla="*/ 244 w 247"/>
                <a:gd name="T31" fmla="*/ 321 h 395"/>
                <a:gd name="T32" fmla="*/ 245 w 247"/>
                <a:gd name="T33" fmla="*/ 322 h 395"/>
                <a:gd name="T34" fmla="*/ 247 w 247"/>
                <a:gd name="T35" fmla="*/ 328 h 395"/>
                <a:gd name="T36" fmla="*/ 242 w 247"/>
                <a:gd name="T37" fmla="*/ 367 h 395"/>
                <a:gd name="T38" fmla="*/ 239 w 247"/>
                <a:gd name="T39" fmla="*/ 381 h 395"/>
                <a:gd name="T40" fmla="*/ 235 w 247"/>
                <a:gd name="T41" fmla="*/ 390 h 395"/>
                <a:gd name="T42" fmla="*/ 227 w 247"/>
                <a:gd name="T43" fmla="*/ 393 h 395"/>
                <a:gd name="T44" fmla="*/ 207 w 247"/>
                <a:gd name="T45" fmla="*/ 395 h 395"/>
                <a:gd name="T46" fmla="*/ 157 w 247"/>
                <a:gd name="T47" fmla="*/ 394 h 395"/>
                <a:gd name="T48" fmla="*/ 67 w 247"/>
                <a:gd name="T49" fmla="*/ 391 h 395"/>
                <a:gd name="T50" fmla="*/ 45 w 247"/>
                <a:gd name="T51" fmla="*/ 393 h 395"/>
                <a:gd name="T52" fmla="*/ 16 w 247"/>
                <a:gd name="T53" fmla="*/ 393 h 395"/>
                <a:gd name="T54" fmla="*/ 9 w 247"/>
                <a:gd name="T55" fmla="*/ 391 h 395"/>
                <a:gd name="T56" fmla="*/ 8 w 247"/>
                <a:gd name="T57" fmla="*/ 389 h 395"/>
                <a:gd name="T58" fmla="*/ 12 w 247"/>
                <a:gd name="T59" fmla="*/ 385 h 395"/>
                <a:gd name="T60" fmla="*/ 20 w 247"/>
                <a:gd name="T61" fmla="*/ 385 h 395"/>
                <a:gd name="T62" fmla="*/ 28 w 247"/>
                <a:gd name="T63" fmla="*/ 384 h 395"/>
                <a:gd name="T64" fmla="*/ 34 w 247"/>
                <a:gd name="T65" fmla="*/ 381 h 395"/>
                <a:gd name="T66" fmla="*/ 38 w 247"/>
                <a:gd name="T67" fmla="*/ 374 h 395"/>
                <a:gd name="T68" fmla="*/ 43 w 247"/>
                <a:gd name="T69" fmla="*/ 355 h 395"/>
                <a:gd name="T70" fmla="*/ 44 w 247"/>
                <a:gd name="T71" fmla="*/ 336 h 395"/>
                <a:gd name="T72" fmla="*/ 45 w 247"/>
                <a:gd name="T73" fmla="*/ 242 h 395"/>
                <a:gd name="T74" fmla="*/ 45 w 247"/>
                <a:gd name="T75" fmla="*/ 151 h 395"/>
                <a:gd name="T76" fmla="*/ 44 w 247"/>
                <a:gd name="T77" fmla="*/ 39 h 395"/>
                <a:gd name="T78" fmla="*/ 43 w 247"/>
                <a:gd name="T79" fmla="*/ 27 h 395"/>
                <a:gd name="T80" fmla="*/ 39 w 247"/>
                <a:gd name="T81" fmla="*/ 19 h 395"/>
                <a:gd name="T82" fmla="*/ 33 w 247"/>
                <a:gd name="T83" fmla="*/ 13 h 395"/>
                <a:gd name="T84" fmla="*/ 22 w 247"/>
                <a:gd name="T85" fmla="*/ 9 h 395"/>
                <a:gd name="T86" fmla="*/ 14 w 247"/>
                <a:gd name="T87" fmla="*/ 8 h 395"/>
                <a:gd name="T88" fmla="*/ 4 w 247"/>
                <a:gd name="T89" fmla="*/ 8 h 395"/>
                <a:gd name="T90" fmla="*/ 0 w 247"/>
                <a:gd name="T91" fmla="*/ 7 h 395"/>
                <a:gd name="T92" fmla="*/ 0 w 247"/>
                <a:gd name="T93" fmla="*/ 4 h 395"/>
                <a:gd name="T94" fmla="*/ 2 w 247"/>
                <a:gd name="T95" fmla="*/ 2 h 395"/>
                <a:gd name="T96" fmla="*/ 9 w 247"/>
                <a:gd name="T97" fmla="*/ 0 h 395"/>
                <a:gd name="T98" fmla="*/ 67 w 247"/>
                <a:gd name="T99" fmla="*/ 2 h 395"/>
                <a:gd name="T100" fmla="*/ 123 w 247"/>
                <a:gd name="T101" fmla="*/ 0 h 395"/>
                <a:gd name="T102" fmla="*/ 129 w 247"/>
                <a:gd name="T103" fmla="*/ 2 h 395"/>
                <a:gd name="T104" fmla="*/ 131 w 247"/>
                <a:gd name="T105" fmla="*/ 4 h 395"/>
                <a:gd name="T106" fmla="*/ 130 w 247"/>
                <a:gd name="T107" fmla="*/ 7 h 395"/>
                <a:gd name="T108" fmla="*/ 128 w 247"/>
                <a:gd name="T109" fmla="*/ 8 h 395"/>
                <a:gd name="T110" fmla="*/ 111 w 247"/>
                <a:gd name="T111" fmla="*/ 9 h 395"/>
                <a:gd name="T112" fmla="*/ 105 w 247"/>
                <a:gd name="T113" fmla="*/ 10 h 395"/>
                <a:gd name="T114" fmla="*/ 97 w 247"/>
                <a:gd name="T115" fmla="*/ 15 h 395"/>
                <a:gd name="T116" fmla="*/ 93 w 247"/>
                <a:gd name="T117" fmla="*/ 22 h 395"/>
                <a:gd name="T118" fmla="*/ 90 w 247"/>
                <a:gd name="T119" fmla="*/ 39 h 395"/>
                <a:gd name="T120" fmla="*/ 89 w 247"/>
                <a:gd name="T121" fmla="*/ 71 h 395"/>
                <a:gd name="T122" fmla="*/ 89 w 247"/>
                <a:gd name="T123" fmla="*/ 24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7" h="395">
                  <a:moveTo>
                    <a:pt x="89" y="243"/>
                  </a:moveTo>
                  <a:lnTo>
                    <a:pt x="89" y="243"/>
                  </a:lnTo>
                  <a:lnTo>
                    <a:pt x="89" y="293"/>
                  </a:lnTo>
                  <a:lnTo>
                    <a:pt x="91" y="328"/>
                  </a:lnTo>
                  <a:lnTo>
                    <a:pt x="93" y="340"/>
                  </a:lnTo>
                  <a:lnTo>
                    <a:pt x="95" y="350"/>
                  </a:lnTo>
                  <a:lnTo>
                    <a:pt x="97" y="357"/>
                  </a:lnTo>
                  <a:lnTo>
                    <a:pt x="100" y="362"/>
                  </a:lnTo>
                  <a:lnTo>
                    <a:pt x="100" y="362"/>
                  </a:lnTo>
                  <a:lnTo>
                    <a:pt x="104" y="366"/>
                  </a:lnTo>
                  <a:lnTo>
                    <a:pt x="108" y="368"/>
                  </a:lnTo>
                  <a:lnTo>
                    <a:pt x="113" y="370"/>
                  </a:lnTo>
                  <a:lnTo>
                    <a:pt x="119" y="372"/>
                  </a:lnTo>
                  <a:lnTo>
                    <a:pt x="137" y="373"/>
                  </a:lnTo>
                  <a:lnTo>
                    <a:pt x="163" y="374"/>
                  </a:lnTo>
                  <a:lnTo>
                    <a:pt x="163" y="374"/>
                  </a:lnTo>
                  <a:lnTo>
                    <a:pt x="182" y="374"/>
                  </a:lnTo>
                  <a:lnTo>
                    <a:pt x="199" y="372"/>
                  </a:lnTo>
                  <a:lnTo>
                    <a:pt x="207" y="371"/>
                  </a:lnTo>
                  <a:lnTo>
                    <a:pt x="214" y="367"/>
                  </a:lnTo>
                  <a:lnTo>
                    <a:pt x="220" y="364"/>
                  </a:lnTo>
                  <a:lnTo>
                    <a:pt x="225" y="359"/>
                  </a:lnTo>
                  <a:lnTo>
                    <a:pt x="225" y="359"/>
                  </a:lnTo>
                  <a:lnTo>
                    <a:pt x="230" y="351"/>
                  </a:lnTo>
                  <a:lnTo>
                    <a:pt x="235" y="344"/>
                  </a:lnTo>
                  <a:lnTo>
                    <a:pt x="237" y="336"/>
                  </a:lnTo>
                  <a:lnTo>
                    <a:pt x="239" y="328"/>
                  </a:lnTo>
                  <a:lnTo>
                    <a:pt x="239" y="328"/>
                  </a:lnTo>
                  <a:lnTo>
                    <a:pt x="241" y="322"/>
                  </a:lnTo>
                  <a:lnTo>
                    <a:pt x="242" y="321"/>
                  </a:lnTo>
                  <a:lnTo>
                    <a:pt x="244" y="321"/>
                  </a:lnTo>
                  <a:lnTo>
                    <a:pt x="244" y="321"/>
                  </a:lnTo>
                  <a:lnTo>
                    <a:pt x="245" y="321"/>
                  </a:lnTo>
                  <a:lnTo>
                    <a:pt x="245" y="322"/>
                  </a:lnTo>
                  <a:lnTo>
                    <a:pt x="247" y="328"/>
                  </a:lnTo>
                  <a:lnTo>
                    <a:pt x="247" y="328"/>
                  </a:lnTo>
                  <a:lnTo>
                    <a:pt x="244" y="351"/>
                  </a:lnTo>
                  <a:lnTo>
                    <a:pt x="242" y="367"/>
                  </a:lnTo>
                  <a:lnTo>
                    <a:pt x="239" y="381"/>
                  </a:lnTo>
                  <a:lnTo>
                    <a:pt x="239" y="381"/>
                  </a:lnTo>
                  <a:lnTo>
                    <a:pt x="236" y="388"/>
                  </a:lnTo>
                  <a:lnTo>
                    <a:pt x="235" y="390"/>
                  </a:lnTo>
                  <a:lnTo>
                    <a:pt x="231" y="391"/>
                  </a:lnTo>
                  <a:lnTo>
                    <a:pt x="227" y="393"/>
                  </a:lnTo>
                  <a:lnTo>
                    <a:pt x="222" y="394"/>
                  </a:lnTo>
                  <a:lnTo>
                    <a:pt x="207" y="395"/>
                  </a:lnTo>
                  <a:lnTo>
                    <a:pt x="207" y="395"/>
                  </a:lnTo>
                  <a:lnTo>
                    <a:pt x="157" y="394"/>
                  </a:lnTo>
                  <a:lnTo>
                    <a:pt x="119" y="393"/>
                  </a:lnTo>
                  <a:lnTo>
                    <a:pt x="67" y="391"/>
                  </a:lnTo>
                  <a:lnTo>
                    <a:pt x="67" y="391"/>
                  </a:lnTo>
                  <a:lnTo>
                    <a:pt x="45" y="393"/>
                  </a:lnTo>
                  <a:lnTo>
                    <a:pt x="16" y="393"/>
                  </a:lnTo>
                  <a:lnTo>
                    <a:pt x="16" y="393"/>
                  </a:lnTo>
                  <a:lnTo>
                    <a:pt x="10" y="393"/>
                  </a:lnTo>
                  <a:lnTo>
                    <a:pt x="9" y="391"/>
                  </a:lnTo>
                  <a:lnTo>
                    <a:pt x="8" y="389"/>
                  </a:lnTo>
                  <a:lnTo>
                    <a:pt x="8" y="389"/>
                  </a:lnTo>
                  <a:lnTo>
                    <a:pt x="9" y="387"/>
                  </a:lnTo>
                  <a:lnTo>
                    <a:pt x="12" y="385"/>
                  </a:lnTo>
                  <a:lnTo>
                    <a:pt x="12" y="385"/>
                  </a:lnTo>
                  <a:lnTo>
                    <a:pt x="20" y="385"/>
                  </a:lnTo>
                  <a:lnTo>
                    <a:pt x="28" y="384"/>
                  </a:lnTo>
                  <a:lnTo>
                    <a:pt x="28" y="384"/>
                  </a:lnTo>
                  <a:lnTo>
                    <a:pt x="31" y="383"/>
                  </a:lnTo>
                  <a:lnTo>
                    <a:pt x="34" y="381"/>
                  </a:lnTo>
                  <a:lnTo>
                    <a:pt x="37" y="378"/>
                  </a:lnTo>
                  <a:lnTo>
                    <a:pt x="38" y="374"/>
                  </a:lnTo>
                  <a:lnTo>
                    <a:pt x="40" y="366"/>
                  </a:lnTo>
                  <a:lnTo>
                    <a:pt x="43" y="355"/>
                  </a:lnTo>
                  <a:lnTo>
                    <a:pt x="43" y="355"/>
                  </a:lnTo>
                  <a:lnTo>
                    <a:pt x="44" y="336"/>
                  </a:lnTo>
                  <a:lnTo>
                    <a:pt x="45" y="309"/>
                  </a:lnTo>
                  <a:lnTo>
                    <a:pt x="45" y="242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71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19"/>
                  </a:lnTo>
                  <a:lnTo>
                    <a:pt x="37" y="15"/>
                  </a:lnTo>
                  <a:lnTo>
                    <a:pt x="33" y="13"/>
                  </a:lnTo>
                  <a:lnTo>
                    <a:pt x="28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1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45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9" y="2"/>
                  </a:lnTo>
                  <a:lnTo>
                    <a:pt x="131" y="3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19" y="8"/>
                  </a:lnTo>
                  <a:lnTo>
                    <a:pt x="111" y="9"/>
                  </a:lnTo>
                  <a:lnTo>
                    <a:pt x="111" y="9"/>
                  </a:lnTo>
                  <a:lnTo>
                    <a:pt x="105" y="10"/>
                  </a:lnTo>
                  <a:lnTo>
                    <a:pt x="101" y="13"/>
                  </a:lnTo>
                  <a:lnTo>
                    <a:pt x="97" y="15"/>
                  </a:lnTo>
                  <a:lnTo>
                    <a:pt x="95" y="19"/>
                  </a:lnTo>
                  <a:lnTo>
                    <a:pt x="93" y="22"/>
                  </a:lnTo>
                  <a:lnTo>
                    <a:pt x="91" y="27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89" y="71"/>
                  </a:lnTo>
                  <a:lnTo>
                    <a:pt x="89" y="151"/>
                  </a:lnTo>
                  <a:lnTo>
                    <a:pt x="89" y="2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26"/>
            <p:cNvSpPr>
              <a:spLocks noEditPoints="1"/>
            </p:cNvSpPr>
            <p:nvPr userDrawn="1"/>
          </p:nvSpPr>
          <p:spPr bwMode="auto">
            <a:xfrm>
              <a:off x="4859" y="659"/>
              <a:ext cx="131" cy="134"/>
            </a:xfrm>
            <a:custGeom>
              <a:avLst/>
              <a:gdLst>
                <a:gd name="T0" fmla="*/ 182 w 395"/>
                <a:gd name="T1" fmla="*/ 21 h 400"/>
                <a:gd name="T2" fmla="*/ 190 w 395"/>
                <a:gd name="T3" fmla="*/ 1 h 400"/>
                <a:gd name="T4" fmla="*/ 193 w 395"/>
                <a:gd name="T5" fmla="*/ 0 h 400"/>
                <a:gd name="T6" fmla="*/ 198 w 395"/>
                <a:gd name="T7" fmla="*/ 4 h 400"/>
                <a:gd name="T8" fmla="*/ 204 w 395"/>
                <a:gd name="T9" fmla="*/ 18 h 400"/>
                <a:gd name="T10" fmla="*/ 325 w 395"/>
                <a:gd name="T11" fmla="*/ 332 h 400"/>
                <a:gd name="T12" fmla="*/ 331 w 395"/>
                <a:gd name="T13" fmla="*/ 347 h 400"/>
                <a:gd name="T14" fmla="*/ 344 w 395"/>
                <a:gd name="T15" fmla="*/ 369 h 400"/>
                <a:gd name="T16" fmla="*/ 355 w 395"/>
                <a:gd name="T17" fmla="*/ 383 h 400"/>
                <a:gd name="T18" fmla="*/ 365 w 395"/>
                <a:gd name="T19" fmla="*/ 389 h 400"/>
                <a:gd name="T20" fmla="*/ 370 w 395"/>
                <a:gd name="T21" fmla="*/ 390 h 400"/>
                <a:gd name="T22" fmla="*/ 390 w 395"/>
                <a:gd name="T23" fmla="*/ 392 h 400"/>
                <a:gd name="T24" fmla="*/ 394 w 395"/>
                <a:gd name="T25" fmla="*/ 394 h 400"/>
                <a:gd name="T26" fmla="*/ 395 w 395"/>
                <a:gd name="T27" fmla="*/ 396 h 400"/>
                <a:gd name="T28" fmla="*/ 394 w 395"/>
                <a:gd name="T29" fmla="*/ 398 h 400"/>
                <a:gd name="T30" fmla="*/ 384 w 395"/>
                <a:gd name="T31" fmla="*/ 400 h 400"/>
                <a:gd name="T32" fmla="*/ 355 w 395"/>
                <a:gd name="T33" fmla="*/ 400 h 400"/>
                <a:gd name="T34" fmla="*/ 304 w 395"/>
                <a:gd name="T35" fmla="*/ 398 h 400"/>
                <a:gd name="T36" fmla="*/ 289 w 395"/>
                <a:gd name="T37" fmla="*/ 397 h 400"/>
                <a:gd name="T38" fmla="*/ 289 w 395"/>
                <a:gd name="T39" fmla="*/ 395 h 400"/>
                <a:gd name="T40" fmla="*/ 292 w 395"/>
                <a:gd name="T41" fmla="*/ 391 h 400"/>
                <a:gd name="T42" fmla="*/ 293 w 395"/>
                <a:gd name="T43" fmla="*/ 390 h 400"/>
                <a:gd name="T44" fmla="*/ 296 w 395"/>
                <a:gd name="T45" fmla="*/ 384 h 400"/>
                <a:gd name="T46" fmla="*/ 246 w 395"/>
                <a:gd name="T47" fmla="*/ 250 h 400"/>
                <a:gd name="T48" fmla="*/ 245 w 395"/>
                <a:gd name="T49" fmla="*/ 248 h 400"/>
                <a:gd name="T50" fmla="*/ 130 w 395"/>
                <a:gd name="T51" fmla="*/ 247 h 400"/>
                <a:gd name="T52" fmla="*/ 127 w 395"/>
                <a:gd name="T53" fmla="*/ 248 h 400"/>
                <a:gd name="T54" fmla="*/ 94 w 395"/>
                <a:gd name="T55" fmla="*/ 343 h 400"/>
                <a:gd name="T56" fmla="*/ 88 w 395"/>
                <a:gd name="T57" fmla="*/ 362 h 400"/>
                <a:gd name="T58" fmla="*/ 87 w 395"/>
                <a:gd name="T59" fmla="*/ 378 h 400"/>
                <a:gd name="T60" fmla="*/ 87 w 395"/>
                <a:gd name="T61" fmla="*/ 381 h 400"/>
                <a:gd name="T62" fmla="*/ 91 w 395"/>
                <a:gd name="T63" fmla="*/ 388 h 400"/>
                <a:gd name="T64" fmla="*/ 99 w 395"/>
                <a:gd name="T65" fmla="*/ 392 h 400"/>
                <a:gd name="T66" fmla="*/ 111 w 395"/>
                <a:gd name="T67" fmla="*/ 392 h 400"/>
                <a:gd name="T68" fmla="*/ 115 w 395"/>
                <a:gd name="T69" fmla="*/ 394 h 400"/>
                <a:gd name="T70" fmla="*/ 116 w 395"/>
                <a:gd name="T71" fmla="*/ 396 h 400"/>
                <a:gd name="T72" fmla="*/ 116 w 395"/>
                <a:gd name="T73" fmla="*/ 398 h 400"/>
                <a:gd name="T74" fmla="*/ 109 w 395"/>
                <a:gd name="T75" fmla="*/ 400 h 400"/>
                <a:gd name="T76" fmla="*/ 86 w 395"/>
                <a:gd name="T77" fmla="*/ 400 h 400"/>
                <a:gd name="T78" fmla="*/ 69 w 395"/>
                <a:gd name="T79" fmla="*/ 398 h 400"/>
                <a:gd name="T80" fmla="*/ 9 w 395"/>
                <a:gd name="T81" fmla="*/ 400 h 400"/>
                <a:gd name="T82" fmla="*/ 2 w 395"/>
                <a:gd name="T83" fmla="*/ 400 h 400"/>
                <a:gd name="T84" fmla="*/ 0 w 395"/>
                <a:gd name="T85" fmla="*/ 396 h 400"/>
                <a:gd name="T86" fmla="*/ 0 w 395"/>
                <a:gd name="T87" fmla="*/ 395 h 400"/>
                <a:gd name="T88" fmla="*/ 5 w 395"/>
                <a:gd name="T89" fmla="*/ 392 h 400"/>
                <a:gd name="T90" fmla="*/ 19 w 395"/>
                <a:gd name="T91" fmla="*/ 391 h 400"/>
                <a:gd name="T92" fmla="*/ 28 w 395"/>
                <a:gd name="T93" fmla="*/ 390 h 400"/>
                <a:gd name="T94" fmla="*/ 41 w 395"/>
                <a:gd name="T95" fmla="*/ 381 h 400"/>
                <a:gd name="T96" fmla="*/ 52 w 395"/>
                <a:gd name="T97" fmla="*/ 369 h 400"/>
                <a:gd name="T98" fmla="*/ 63 w 395"/>
                <a:gd name="T99" fmla="*/ 343 h 400"/>
                <a:gd name="T100" fmla="*/ 235 w 395"/>
                <a:gd name="T101" fmla="*/ 228 h 400"/>
                <a:gd name="T102" fmla="*/ 236 w 395"/>
                <a:gd name="T103" fmla="*/ 228 h 400"/>
                <a:gd name="T104" fmla="*/ 238 w 395"/>
                <a:gd name="T105" fmla="*/ 225 h 400"/>
                <a:gd name="T106" fmla="*/ 188 w 395"/>
                <a:gd name="T107" fmla="*/ 84 h 400"/>
                <a:gd name="T108" fmla="*/ 184 w 395"/>
                <a:gd name="T109" fmla="*/ 78 h 400"/>
                <a:gd name="T110" fmla="*/ 181 w 395"/>
                <a:gd name="T111" fmla="*/ 84 h 400"/>
                <a:gd name="T112" fmla="*/ 134 w 395"/>
                <a:gd name="T113" fmla="*/ 225 h 400"/>
                <a:gd name="T114" fmla="*/ 136 w 395"/>
                <a:gd name="T115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400">
                  <a:moveTo>
                    <a:pt x="182" y="21"/>
                  </a:moveTo>
                  <a:lnTo>
                    <a:pt x="182" y="21"/>
                  </a:lnTo>
                  <a:lnTo>
                    <a:pt x="188" y="4"/>
                  </a:lnTo>
                  <a:lnTo>
                    <a:pt x="190" y="1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5" y="1"/>
                  </a:lnTo>
                  <a:lnTo>
                    <a:pt x="198" y="4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6" y="153"/>
                  </a:lnTo>
                  <a:lnTo>
                    <a:pt x="325" y="332"/>
                  </a:lnTo>
                  <a:lnTo>
                    <a:pt x="325" y="332"/>
                  </a:lnTo>
                  <a:lnTo>
                    <a:pt x="331" y="347"/>
                  </a:lnTo>
                  <a:lnTo>
                    <a:pt x="338" y="360"/>
                  </a:lnTo>
                  <a:lnTo>
                    <a:pt x="344" y="369"/>
                  </a:lnTo>
                  <a:lnTo>
                    <a:pt x="350" y="377"/>
                  </a:lnTo>
                  <a:lnTo>
                    <a:pt x="355" y="383"/>
                  </a:lnTo>
                  <a:lnTo>
                    <a:pt x="360" y="386"/>
                  </a:lnTo>
                  <a:lnTo>
                    <a:pt x="365" y="389"/>
                  </a:lnTo>
                  <a:lnTo>
                    <a:pt x="370" y="390"/>
                  </a:lnTo>
                  <a:lnTo>
                    <a:pt x="370" y="390"/>
                  </a:lnTo>
                  <a:lnTo>
                    <a:pt x="381" y="392"/>
                  </a:lnTo>
                  <a:lnTo>
                    <a:pt x="390" y="392"/>
                  </a:lnTo>
                  <a:lnTo>
                    <a:pt x="390" y="392"/>
                  </a:lnTo>
                  <a:lnTo>
                    <a:pt x="394" y="394"/>
                  </a:lnTo>
                  <a:lnTo>
                    <a:pt x="395" y="395"/>
                  </a:lnTo>
                  <a:lnTo>
                    <a:pt x="395" y="396"/>
                  </a:lnTo>
                  <a:lnTo>
                    <a:pt x="395" y="396"/>
                  </a:lnTo>
                  <a:lnTo>
                    <a:pt x="394" y="398"/>
                  </a:lnTo>
                  <a:lnTo>
                    <a:pt x="392" y="400"/>
                  </a:lnTo>
                  <a:lnTo>
                    <a:pt x="384" y="400"/>
                  </a:lnTo>
                  <a:lnTo>
                    <a:pt x="384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2" y="398"/>
                  </a:lnTo>
                  <a:lnTo>
                    <a:pt x="289" y="397"/>
                  </a:lnTo>
                  <a:lnTo>
                    <a:pt x="289" y="395"/>
                  </a:lnTo>
                  <a:lnTo>
                    <a:pt x="289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3" y="390"/>
                  </a:lnTo>
                  <a:lnTo>
                    <a:pt x="296" y="388"/>
                  </a:lnTo>
                  <a:lnTo>
                    <a:pt x="296" y="384"/>
                  </a:lnTo>
                  <a:lnTo>
                    <a:pt x="295" y="378"/>
                  </a:lnTo>
                  <a:lnTo>
                    <a:pt x="246" y="250"/>
                  </a:lnTo>
                  <a:lnTo>
                    <a:pt x="246" y="250"/>
                  </a:lnTo>
                  <a:lnTo>
                    <a:pt x="245" y="248"/>
                  </a:lnTo>
                  <a:lnTo>
                    <a:pt x="241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7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88" y="362"/>
                  </a:lnTo>
                  <a:lnTo>
                    <a:pt x="87" y="371"/>
                  </a:lnTo>
                  <a:lnTo>
                    <a:pt x="87" y="378"/>
                  </a:lnTo>
                  <a:lnTo>
                    <a:pt x="87" y="378"/>
                  </a:lnTo>
                  <a:lnTo>
                    <a:pt x="87" y="381"/>
                  </a:lnTo>
                  <a:lnTo>
                    <a:pt x="88" y="385"/>
                  </a:lnTo>
                  <a:lnTo>
                    <a:pt x="91" y="388"/>
                  </a:lnTo>
                  <a:lnTo>
                    <a:pt x="93" y="389"/>
                  </a:lnTo>
                  <a:lnTo>
                    <a:pt x="99" y="392"/>
                  </a:lnTo>
                  <a:lnTo>
                    <a:pt x="107" y="392"/>
                  </a:lnTo>
                  <a:lnTo>
                    <a:pt x="111" y="392"/>
                  </a:lnTo>
                  <a:lnTo>
                    <a:pt x="111" y="392"/>
                  </a:lnTo>
                  <a:lnTo>
                    <a:pt x="115" y="394"/>
                  </a:lnTo>
                  <a:lnTo>
                    <a:pt x="116" y="395"/>
                  </a:lnTo>
                  <a:lnTo>
                    <a:pt x="116" y="396"/>
                  </a:lnTo>
                  <a:lnTo>
                    <a:pt x="116" y="396"/>
                  </a:lnTo>
                  <a:lnTo>
                    <a:pt x="116" y="398"/>
                  </a:lnTo>
                  <a:lnTo>
                    <a:pt x="115" y="400"/>
                  </a:lnTo>
                  <a:lnTo>
                    <a:pt x="109" y="400"/>
                  </a:lnTo>
                  <a:lnTo>
                    <a:pt x="109" y="400"/>
                  </a:lnTo>
                  <a:lnTo>
                    <a:pt x="86" y="400"/>
                  </a:lnTo>
                  <a:lnTo>
                    <a:pt x="69" y="398"/>
                  </a:lnTo>
                  <a:lnTo>
                    <a:pt x="69" y="398"/>
                  </a:lnTo>
                  <a:lnTo>
                    <a:pt x="46" y="400"/>
                  </a:lnTo>
                  <a:lnTo>
                    <a:pt x="9" y="400"/>
                  </a:lnTo>
                  <a:lnTo>
                    <a:pt x="9" y="400"/>
                  </a:lnTo>
                  <a:lnTo>
                    <a:pt x="2" y="400"/>
                  </a:lnTo>
                  <a:lnTo>
                    <a:pt x="1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1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19" y="391"/>
                  </a:lnTo>
                  <a:lnTo>
                    <a:pt x="19" y="391"/>
                  </a:lnTo>
                  <a:lnTo>
                    <a:pt x="28" y="390"/>
                  </a:lnTo>
                  <a:lnTo>
                    <a:pt x="35" y="386"/>
                  </a:lnTo>
                  <a:lnTo>
                    <a:pt x="41" y="381"/>
                  </a:lnTo>
                  <a:lnTo>
                    <a:pt x="47" y="375"/>
                  </a:lnTo>
                  <a:lnTo>
                    <a:pt x="52" y="369"/>
                  </a:lnTo>
                  <a:lnTo>
                    <a:pt x="56" y="361"/>
                  </a:lnTo>
                  <a:lnTo>
                    <a:pt x="63" y="343"/>
                  </a:lnTo>
                  <a:lnTo>
                    <a:pt x="182" y="21"/>
                  </a:lnTo>
                  <a:close/>
                  <a:moveTo>
                    <a:pt x="235" y="228"/>
                  </a:moveTo>
                  <a:lnTo>
                    <a:pt x="235" y="228"/>
                  </a:lnTo>
                  <a:lnTo>
                    <a:pt x="236" y="228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188" y="84"/>
                  </a:lnTo>
                  <a:lnTo>
                    <a:pt x="188" y="84"/>
                  </a:lnTo>
                  <a:lnTo>
                    <a:pt x="187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1" y="84"/>
                  </a:lnTo>
                  <a:lnTo>
                    <a:pt x="134" y="225"/>
                  </a:lnTo>
                  <a:lnTo>
                    <a:pt x="134" y="225"/>
                  </a:lnTo>
                  <a:lnTo>
                    <a:pt x="134" y="227"/>
                  </a:lnTo>
                  <a:lnTo>
                    <a:pt x="136" y="228"/>
                  </a:lnTo>
                  <a:lnTo>
                    <a:pt x="235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9"/>
            <p:cNvSpPr>
              <a:spLocks/>
            </p:cNvSpPr>
            <p:nvPr userDrawn="1"/>
          </p:nvSpPr>
          <p:spPr bwMode="auto">
            <a:xfrm>
              <a:off x="5009" y="662"/>
              <a:ext cx="195" cy="133"/>
            </a:xfrm>
            <a:custGeom>
              <a:avLst/>
              <a:gdLst>
                <a:gd name="T0" fmla="*/ 423 w 584"/>
                <a:gd name="T1" fmla="*/ 321 h 400"/>
                <a:gd name="T2" fmla="*/ 502 w 584"/>
                <a:gd name="T3" fmla="*/ 56 h 400"/>
                <a:gd name="T4" fmla="*/ 508 w 584"/>
                <a:gd name="T5" fmla="*/ 24 h 400"/>
                <a:gd name="T6" fmla="*/ 506 w 584"/>
                <a:gd name="T7" fmla="*/ 17 h 400"/>
                <a:gd name="T8" fmla="*/ 498 w 584"/>
                <a:gd name="T9" fmla="*/ 10 h 400"/>
                <a:gd name="T10" fmla="*/ 479 w 584"/>
                <a:gd name="T11" fmla="*/ 8 h 400"/>
                <a:gd name="T12" fmla="*/ 474 w 584"/>
                <a:gd name="T13" fmla="*/ 4 h 400"/>
                <a:gd name="T14" fmla="*/ 482 w 584"/>
                <a:gd name="T15" fmla="*/ 0 h 400"/>
                <a:gd name="T16" fmla="*/ 536 w 584"/>
                <a:gd name="T17" fmla="*/ 2 h 400"/>
                <a:gd name="T18" fmla="*/ 577 w 584"/>
                <a:gd name="T19" fmla="*/ 0 h 400"/>
                <a:gd name="T20" fmla="*/ 584 w 584"/>
                <a:gd name="T21" fmla="*/ 2 h 400"/>
                <a:gd name="T22" fmla="*/ 583 w 584"/>
                <a:gd name="T23" fmla="*/ 7 h 400"/>
                <a:gd name="T24" fmla="*/ 572 w 584"/>
                <a:gd name="T25" fmla="*/ 8 h 400"/>
                <a:gd name="T26" fmla="*/ 556 w 584"/>
                <a:gd name="T27" fmla="*/ 13 h 400"/>
                <a:gd name="T28" fmla="*/ 543 w 584"/>
                <a:gd name="T29" fmla="*/ 30 h 400"/>
                <a:gd name="T30" fmla="*/ 528 w 584"/>
                <a:gd name="T31" fmla="*/ 66 h 400"/>
                <a:gd name="T32" fmla="*/ 434 w 584"/>
                <a:gd name="T33" fmla="*/ 355 h 400"/>
                <a:gd name="T34" fmla="*/ 419 w 584"/>
                <a:gd name="T35" fmla="*/ 393 h 400"/>
                <a:gd name="T36" fmla="*/ 411 w 584"/>
                <a:gd name="T37" fmla="*/ 400 h 400"/>
                <a:gd name="T38" fmla="*/ 404 w 584"/>
                <a:gd name="T39" fmla="*/ 394 h 400"/>
                <a:gd name="T40" fmla="*/ 294 w 584"/>
                <a:gd name="T41" fmla="*/ 84 h 400"/>
                <a:gd name="T42" fmla="*/ 184 w 584"/>
                <a:gd name="T43" fmla="*/ 373 h 400"/>
                <a:gd name="T44" fmla="*/ 175 w 584"/>
                <a:gd name="T45" fmla="*/ 395 h 400"/>
                <a:gd name="T46" fmla="*/ 168 w 584"/>
                <a:gd name="T47" fmla="*/ 400 h 400"/>
                <a:gd name="T48" fmla="*/ 159 w 584"/>
                <a:gd name="T49" fmla="*/ 393 h 400"/>
                <a:gd name="T50" fmla="*/ 56 w 584"/>
                <a:gd name="T51" fmla="*/ 51 h 400"/>
                <a:gd name="T52" fmla="*/ 48 w 584"/>
                <a:gd name="T53" fmla="*/ 28 h 400"/>
                <a:gd name="T54" fmla="*/ 37 w 584"/>
                <a:gd name="T55" fmla="*/ 15 h 400"/>
                <a:gd name="T56" fmla="*/ 22 w 584"/>
                <a:gd name="T57" fmla="*/ 9 h 400"/>
                <a:gd name="T58" fmla="*/ 5 w 584"/>
                <a:gd name="T59" fmla="*/ 8 h 400"/>
                <a:gd name="T60" fmla="*/ 0 w 584"/>
                <a:gd name="T61" fmla="*/ 4 h 400"/>
                <a:gd name="T62" fmla="*/ 2 w 584"/>
                <a:gd name="T63" fmla="*/ 2 h 400"/>
                <a:gd name="T64" fmla="*/ 46 w 584"/>
                <a:gd name="T65" fmla="*/ 2 h 400"/>
                <a:gd name="T66" fmla="*/ 89 w 584"/>
                <a:gd name="T67" fmla="*/ 2 h 400"/>
                <a:gd name="T68" fmla="*/ 130 w 584"/>
                <a:gd name="T69" fmla="*/ 2 h 400"/>
                <a:gd name="T70" fmla="*/ 133 w 584"/>
                <a:gd name="T71" fmla="*/ 4 h 400"/>
                <a:gd name="T72" fmla="*/ 128 w 584"/>
                <a:gd name="T73" fmla="*/ 8 h 400"/>
                <a:gd name="T74" fmla="*/ 112 w 584"/>
                <a:gd name="T75" fmla="*/ 9 h 400"/>
                <a:gd name="T76" fmla="*/ 105 w 584"/>
                <a:gd name="T77" fmla="*/ 13 h 400"/>
                <a:gd name="T78" fmla="*/ 100 w 584"/>
                <a:gd name="T79" fmla="*/ 24 h 400"/>
                <a:gd name="T80" fmla="*/ 104 w 584"/>
                <a:gd name="T81" fmla="*/ 42 h 400"/>
                <a:gd name="T82" fmla="*/ 123 w 584"/>
                <a:gd name="T83" fmla="*/ 121 h 400"/>
                <a:gd name="T84" fmla="*/ 181 w 584"/>
                <a:gd name="T85" fmla="*/ 322 h 400"/>
                <a:gd name="T86" fmla="*/ 299 w 584"/>
                <a:gd name="T87" fmla="*/ 7 h 400"/>
                <a:gd name="T88" fmla="*/ 304 w 584"/>
                <a:gd name="T89" fmla="*/ 3 h 400"/>
                <a:gd name="T90" fmla="*/ 317 w 584"/>
                <a:gd name="T91" fmla="*/ 2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84" h="400">
                  <a:moveTo>
                    <a:pt x="420" y="321"/>
                  </a:moveTo>
                  <a:lnTo>
                    <a:pt x="423" y="321"/>
                  </a:lnTo>
                  <a:lnTo>
                    <a:pt x="423" y="321"/>
                  </a:lnTo>
                  <a:lnTo>
                    <a:pt x="460" y="196"/>
                  </a:lnTo>
                  <a:lnTo>
                    <a:pt x="483" y="119"/>
                  </a:lnTo>
                  <a:lnTo>
                    <a:pt x="502" y="56"/>
                  </a:lnTo>
                  <a:lnTo>
                    <a:pt x="502" y="56"/>
                  </a:lnTo>
                  <a:lnTo>
                    <a:pt x="506" y="36"/>
                  </a:lnTo>
                  <a:lnTo>
                    <a:pt x="508" y="24"/>
                  </a:lnTo>
                  <a:lnTo>
                    <a:pt x="508" y="24"/>
                  </a:lnTo>
                  <a:lnTo>
                    <a:pt x="508" y="20"/>
                  </a:lnTo>
                  <a:lnTo>
                    <a:pt x="506" y="17"/>
                  </a:lnTo>
                  <a:lnTo>
                    <a:pt x="504" y="14"/>
                  </a:lnTo>
                  <a:lnTo>
                    <a:pt x="502" y="13"/>
                  </a:lnTo>
                  <a:lnTo>
                    <a:pt x="498" y="10"/>
                  </a:lnTo>
                  <a:lnTo>
                    <a:pt x="493" y="9"/>
                  </a:lnTo>
                  <a:lnTo>
                    <a:pt x="479" y="8"/>
                  </a:lnTo>
                  <a:lnTo>
                    <a:pt x="479" y="8"/>
                  </a:lnTo>
                  <a:lnTo>
                    <a:pt x="475" y="7"/>
                  </a:lnTo>
                  <a:lnTo>
                    <a:pt x="474" y="4"/>
                  </a:lnTo>
                  <a:lnTo>
                    <a:pt x="474" y="4"/>
                  </a:lnTo>
                  <a:lnTo>
                    <a:pt x="474" y="3"/>
                  </a:lnTo>
                  <a:lnTo>
                    <a:pt x="475" y="2"/>
                  </a:lnTo>
                  <a:lnTo>
                    <a:pt x="482" y="0"/>
                  </a:lnTo>
                  <a:lnTo>
                    <a:pt x="482" y="0"/>
                  </a:lnTo>
                  <a:lnTo>
                    <a:pt x="517" y="2"/>
                  </a:lnTo>
                  <a:lnTo>
                    <a:pt x="536" y="2"/>
                  </a:lnTo>
                  <a:lnTo>
                    <a:pt x="536" y="2"/>
                  </a:lnTo>
                  <a:lnTo>
                    <a:pt x="551" y="2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583" y="2"/>
                  </a:lnTo>
                  <a:lnTo>
                    <a:pt x="584" y="2"/>
                  </a:lnTo>
                  <a:lnTo>
                    <a:pt x="584" y="4"/>
                  </a:lnTo>
                  <a:lnTo>
                    <a:pt x="584" y="4"/>
                  </a:lnTo>
                  <a:lnTo>
                    <a:pt x="583" y="7"/>
                  </a:lnTo>
                  <a:lnTo>
                    <a:pt x="580" y="8"/>
                  </a:lnTo>
                  <a:lnTo>
                    <a:pt x="580" y="8"/>
                  </a:lnTo>
                  <a:lnTo>
                    <a:pt x="572" y="8"/>
                  </a:lnTo>
                  <a:lnTo>
                    <a:pt x="562" y="10"/>
                  </a:lnTo>
                  <a:lnTo>
                    <a:pt x="562" y="10"/>
                  </a:lnTo>
                  <a:lnTo>
                    <a:pt x="556" y="13"/>
                  </a:lnTo>
                  <a:lnTo>
                    <a:pt x="551" y="17"/>
                  </a:lnTo>
                  <a:lnTo>
                    <a:pt x="548" y="24"/>
                  </a:lnTo>
                  <a:lnTo>
                    <a:pt x="543" y="30"/>
                  </a:lnTo>
                  <a:lnTo>
                    <a:pt x="536" y="47"/>
                  </a:lnTo>
                  <a:lnTo>
                    <a:pt x="528" y="66"/>
                  </a:lnTo>
                  <a:lnTo>
                    <a:pt x="528" y="66"/>
                  </a:lnTo>
                  <a:lnTo>
                    <a:pt x="506" y="132"/>
                  </a:lnTo>
                  <a:lnTo>
                    <a:pt x="480" y="214"/>
                  </a:lnTo>
                  <a:lnTo>
                    <a:pt x="434" y="355"/>
                  </a:lnTo>
                  <a:lnTo>
                    <a:pt x="434" y="355"/>
                  </a:lnTo>
                  <a:lnTo>
                    <a:pt x="425" y="379"/>
                  </a:lnTo>
                  <a:lnTo>
                    <a:pt x="419" y="393"/>
                  </a:lnTo>
                  <a:lnTo>
                    <a:pt x="415" y="399"/>
                  </a:lnTo>
                  <a:lnTo>
                    <a:pt x="413" y="400"/>
                  </a:lnTo>
                  <a:lnTo>
                    <a:pt x="411" y="400"/>
                  </a:lnTo>
                  <a:lnTo>
                    <a:pt x="411" y="400"/>
                  </a:lnTo>
                  <a:lnTo>
                    <a:pt x="407" y="399"/>
                  </a:lnTo>
                  <a:lnTo>
                    <a:pt x="404" y="394"/>
                  </a:lnTo>
                  <a:lnTo>
                    <a:pt x="400" y="387"/>
                  </a:lnTo>
                  <a:lnTo>
                    <a:pt x="396" y="373"/>
                  </a:lnTo>
                  <a:lnTo>
                    <a:pt x="294" y="84"/>
                  </a:lnTo>
                  <a:lnTo>
                    <a:pt x="293" y="84"/>
                  </a:lnTo>
                  <a:lnTo>
                    <a:pt x="293" y="84"/>
                  </a:lnTo>
                  <a:lnTo>
                    <a:pt x="184" y="373"/>
                  </a:lnTo>
                  <a:lnTo>
                    <a:pt x="184" y="373"/>
                  </a:lnTo>
                  <a:lnTo>
                    <a:pt x="179" y="387"/>
                  </a:lnTo>
                  <a:lnTo>
                    <a:pt x="175" y="395"/>
                  </a:lnTo>
                  <a:lnTo>
                    <a:pt x="171" y="399"/>
                  </a:lnTo>
                  <a:lnTo>
                    <a:pt x="168" y="400"/>
                  </a:lnTo>
                  <a:lnTo>
                    <a:pt x="168" y="400"/>
                  </a:lnTo>
                  <a:lnTo>
                    <a:pt x="165" y="400"/>
                  </a:lnTo>
                  <a:lnTo>
                    <a:pt x="163" y="399"/>
                  </a:lnTo>
                  <a:lnTo>
                    <a:pt x="159" y="393"/>
                  </a:lnTo>
                  <a:lnTo>
                    <a:pt x="156" y="381"/>
                  </a:lnTo>
                  <a:lnTo>
                    <a:pt x="148" y="359"/>
                  </a:lnTo>
                  <a:lnTo>
                    <a:pt x="56" y="51"/>
                  </a:lnTo>
                  <a:lnTo>
                    <a:pt x="56" y="51"/>
                  </a:lnTo>
                  <a:lnTo>
                    <a:pt x="50" y="34"/>
                  </a:lnTo>
                  <a:lnTo>
                    <a:pt x="48" y="28"/>
                  </a:lnTo>
                  <a:lnTo>
                    <a:pt x="44" y="22"/>
                  </a:lnTo>
                  <a:lnTo>
                    <a:pt x="40" y="19"/>
                  </a:lnTo>
                  <a:lnTo>
                    <a:pt x="37" y="15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2" y="9"/>
                  </a:lnTo>
                  <a:lnTo>
                    <a:pt x="1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46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89" y="2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30" y="2"/>
                  </a:lnTo>
                  <a:lnTo>
                    <a:pt x="131" y="3"/>
                  </a:lnTo>
                  <a:lnTo>
                    <a:pt x="133" y="4"/>
                  </a:lnTo>
                  <a:lnTo>
                    <a:pt x="133" y="4"/>
                  </a:lnTo>
                  <a:lnTo>
                    <a:pt x="131" y="7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18" y="8"/>
                  </a:lnTo>
                  <a:lnTo>
                    <a:pt x="112" y="9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05" y="13"/>
                  </a:lnTo>
                  <a:lnTo>
                    <a:pt x="102" y="15"/>
                  </a:lnTo>
                  <a:lnTo>
                    <a:pt x="101" y="19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31"/>
                  </a:lnTo>
                  <a:lnTo>
                    <a:pt x="104" y="42"/>
                  </a:lnTo>
                  <a:lnTo>
                    <a:pt x="110" y="71"/>
                  </a:lnTo>
                  <a:lnTo>
                    <a:pt x="110" y="71"/>
                  </a:lnTo>
                  <a:lnTo>
                    <a:pt x="123" y="121"/>
                  </a:lnTo>
                  <a:lnTo>
                    <a:pt x="145" y="198"/>
                  </a:lnTo>
                  <a:lnTo>
                    <a:pt x="180" y="322"/>
                  </a:lnTo>
                  <a:lnTo>
                    <a:pt x="181" y="322"/>
                  </a:lnTo>
                  <a:lnTo>
                    <a:pt x="290" y="26"/>
                  </a:lnTo>
                  <a:lnTo>
                    <a:pt x="290" y="26"/>
                  </a:lnTo>
                  <a:lnTo>
                    <a:pt x="299" y="7"/>
                  </a:lnTo>
                  <a:lnTo>
                    <a:pt x="301" y="3"/>
                  </a:lnTo>
                  <a:lnTo>
                    <a:pt x="304" y="3"/>
                  </a:lnTo>
                  <a:lnTo>
                    <a:pt x="304" y="3"/>
                  </a:lnTo>
                  <a:lnTo>
                    <a:pt x="306" y="4"/>
                  </a:lnTo>
                  <a:lnTo>
                    <a:pt x="309" y="8"/>
                  </a:lnTo>
                  <a:lnTo>
                    <a:pt x="317" y="27"/>
                  </a:lnTo>
                  <a:lnTo>
                    <a:pt x="420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0"/>
            <p:cNvSpPr>
              <a:spLocks noEditPoints="1"/>
            </p:cNvSpPr>
            <p:nvPr userDrawn="1"/>
          </p:nvSpPr>
          <p:spPr bwMode="auto">
            <a:xfrm>
              <a:off x="3878" y="284"/>
              <a:ext cx="240" cy="220"/>
            </a:xfrm>
            <a:custGeom>
              <a:avLst/>
              <a:gdLst>
                <a:gd name="T0" fmla="*/ 108 w 721"/>
                <a:gd name="T1" fmla="*/ 226 h 661"/>
                <a:gd name="T2" fmla="*/ 94 w 721"/>
                <a:gd name="T3" fmla="*/ 156 h 661"/>
                <a:gd name="T4" fmla="*/ 105 w 721"/>
                <a:gd name="T5" fmla="*/ 104 h 661"/>
                <a:gd name="T6" fmla="*/ 154 w 721"/>
                <a:gd name="T7" fmla="*/ 42 h 661"/>
                <a:gd name="T8" fmla="*/ 247 w 721"/>
                <a:gd name="T9" fmla="*/ 4 h 661"/>
                <a:gd name="T10" fmla="*/ 329 w 721"/>
                <a:gd name="T11" fmla="*/ 2 h 661"/>
                <a:gd name="T12" fmla="*/ 408 w 721"/>
                <a:gd name="T13" fmla="*/ 22 h 661"/>
                <a:gd name="T14" fmla="*/ 414 w 721"/>
                <a:gd name="T15" fmla="*/ 40 h 661"/>
                <a:gd name="T16" fmla="*/ 405 w 721"/>
                <a:gd name="T17" fmla="*/ 147 h 661"/>
                <a:gd name="T18" fmla="*/ 394 w 721"/>
                <a:gd name="T19" fmla="*/ 162 h 661"/>
                <a:gd name="T20" fmla="*/ 389 w 721"/>
                <a:gd name="T21" fmla="*/ 146 h 661"/>
                <a:gd name="T22" fmla="*/ 376 w 721"/>
                <a:gd name="T23" fmla="*/ 93 h 661"/>
                <a:gd name="T24" fmla="*/ 349 w 721"/>
                <a:gd name="T25" fmla="*/ 61 h 661"/>
                <a:gd name="T26" fmla="*/ 287 w 721"/>
                <a:gd name="T27" fmla="*/ 38 h 661"/>
                <a:gd name="T28" fmla="*/ 234 w 721"/>
                <a:gd name="T29" fmla="*/ 45 h 661"/>
                <a:gd name="T30" fmla="*/ 200 w 721"/>
                <a:gd name="T31" fmla="*/ 72 h 661"/>
                <a:gd name="T32" fmla="*/ 182 w 721"/>
                <a:gd name="T33" fmla="*/ 121 h 661"/>
                <a:gd name="T34" fmla="*/ 188 w 721"/>
                <a:gd name="T35" fmla="*/ 176 h 661"/>
                <a:gd name="T36" fmla="*/ 226 w 721"/>
                <a:gd name="T37" fmla="*/ 246 h 661"/>
                <a:gd name="T38" fmla="*/ 335 w 721"/>
                <a:gd name="T39" fmla="*/ 370 h 661"/>
                <a:gd name="T40" fmla="*/ 476 w 721"/>
                <a:gd name="T41" fmla="*/ 485 h 661"/>
                <a:gd name="T42" fmla="*/ 505 w 721"/>
                <a:gd name="T43" fmla="*/ 405 h 661"/>
                <a:gd name="T44" fmla="*/ 506 w 721"/>
                <a:gd name="T45" fmla="*/ 345 h 661"/>
                <a:gd name="T46" fmla="*/ 489 w 721"/>
                <a:gd name="T47" fmla="*/ 323 h 661"/>
                <a:gd name="T48" fmla="*/ 451 w 721"/>
                <a:gd name="T49" fmla="*/ 315 h 661"/>
                <a:gd name="T50" fmla="*/ 442 w 721"/>
                <a:gd name="T51" fmla="*/ 308 h 661"/>
                <a:gd name="T52" fmla="*/ 456 w 721"/>
                <a:gd name="T53" fmla="*/ 299 h 661"/>
                <a:gd name="T54" fmla="*/ 568 w 721"/>
                <a:gd name="T55" fmla="*/ 308 h 661"/>
                <a:gd name="T56" fmla="*/ 585 w 721"/>
                <a:gd name="T57" fmla="*/ 322 h 661"/>
                <a:gd name="T58" fmla="*/ 571 w 721"/>
                <a:gd name="T59" fmla="*/ 399 h 661"/>
                <a:gd name="T60" fmla="*/ 502 w 721"/>
                <a:gd name="T61" fmla="*/ 521 h 661"/>
                <a:gd name="T62" fmla="*/ 620 w 721"/>
                <a:gd name="T63" fmla="*/ 604 h 661"/>
                <a:gd name="T64" fmla="*/ 692 w 721"/>
                <a:gd name="T65" fmla="*/ 631 h 661"/>
                <a:gd name="T66" fmla="*/ 718 w 721"/>
                <a:gd name="T67" fmla="*/ 634 h 661"/>
                <a:gd name="T68" fmla="*/ 719 w 721"/>
                <a:gd name="T69" fmla="*/ 644 h 661"/>
                <a:gd name="T70" fmla="*/ 631 w 721"/>
                <a:gd name="T71" fmla="*/ 649 h 661"/>
                <a:gd name="T72" fmla="*/ 502 w 721"/>
                <a:gd name="T73" fmla="*/ 628 h 661"/>
                <a:gd name="T74" fmla="*/ 421 w 721"/>
                <a:gd name="T75" fmla="*/ 594 h 661"/>
                <a:gd name="T76" fmla="*/ 340 w 721"/>
                <a:gd name="T77" fmla="*/ 643 h 661"/>
                <a:gd name="T78" fmla="*/ 255 w 721"/>
                <a:gd name="T79" fmla="*/ 660 h 661"/>
                <a:gd name="T80" fmla="*/ 145 w 721"/>
                <a:gd name="T81" fmla="*/ 650 h 661"/>
                <a:gd name="T82" fmla="*/ 50 w 721"/>
                <a:gd name="T83" fmla="*/ 595 h 661"/>
                <a:gd name="T84" fmla="*/ 6 w 721"/>
                <a:gd name="T85" fmla="*/ 519 h 661"/>
                <a:gd name="T86" fmla="*/ 1 w 721"/>
                <a:gd name="T87" fmla="*/ 456 h 661"/>
                <a:gd name="T88" fmla="*/ 30 w 721"/>
                <a:gd name="T89" fmla="*/ 374 h 661"/>
                <a:gd name="T90" fmla="*/ 82 w 721"/>
                <a:gd name="T91" fmla="*/ 312 h 661"/>
                <a:gd name="T92" fmla="*/ 400 w 721"/>
                <a:gd name="T93" fmla="*/ 557 h 661"/>
                <a:gd name="T94" fmla="*/ 249 w 721"/>
                <a:gd name="T95" fmla="*/ 412 h 661"/>
                <a:gd name="T96" fmla="*/ 148 w 721"/>
                <a:gd name="T97" fmla="*/ 316 h 661"/>
                <a:gd name="T98" fmla="*/ 105 w 721"/>
                <a:gd name="T99" fmla="*/ 389 h 661"/>
                <a:gd name="T100" fmla="*/ 104 w 721"/>
                <a:gd name="T101" fmla="*/ 473 h 661"/>
                <a:gd name="T102" fmla="*/ 138 w 721"/>
                <a:gd name="T103" fmla="*/ 549 h 661"/>
                <a:gd name="T104" fmla="*/ 200 w 721"/>
                <a:gd name="T105" fmla="*/ 595 h 661"/>
                <a:gd name="T106" fmla="*/ 262 w 721"/>
                <a:gd name="T107" fmla="*/ 608 h 661"/>
                <a:gd name="T108" fmla="*/ 348 w 721"/>
                <a:gd name="T109" fmla="*/ 588 h 661"/>
                <a:gd name="T110" fmla="*/ 400 w 721"/>
                <a:gd name="T111" fmla="*/ 557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21" h="661">
                  <a:moveTo>
                    <a:pt x="137" y="275"/>
                  </a:moveTo>
                  <a:lnTo>
                    <a:pt x="137" y="275"/>
                  </a:lnTo>
                  <a:lnTo>
                    <a:pt x="125" y="258"/>
                  </a:lnTo>
                  <a:lnTo>
                    <a:pt x="115" y="242"/>
                  </a:lnTo>
                  <a:lnTo>
                    <a:pt x="108" y="226"/>
                  </a:lnTo>
                  <a:lnTo>
                    <a:pt x="102" y="212"/>
                  </a:lnTo>
                  <a:lnTo>
                    <a:pt x="98" y="197"/>
                  </a:lnTo>
                  <a:lnTo>
                    <a:pt x="96" y="184"/>
                  </a:lnTo>
                  <a:lnTo>
                    <a:pt x="94" y="169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4" y="142"/>
                  </a:lnTo>
                  <a:lnTo>
                    <a:pt x="97" y="130"/>
                  </a:lnTo>
                  <a:lnTo>
                    <a:pt x="99" y="117"/>
                  </a:lnTo>
                  <a:lnTo>
                    <a:pt x="105" y="104"/>
                  </a:lnTo>
                  <a:lnTo>
                    <a:pt x="111" y="90"/>
                  </a:lnTo>
                  <a:lnTo>
                    <a:pt x="120" y="77"/>
                  </a:lnTo>
                  <a:lnTo>
                    <a:pt x="130" y="65"/>
                  </a:lnTo>
                  <a:lnTo>
                    <a:pt x="141" y="53"/>
                  </a:lnTo>
                  <a:lnTo>
                    <a:pt x="154" y="42"/>
                  </a:lnTo>
                  <a:lnTo>
                    <a:pt x="168" y="32"/>
                  </a:lnTo>
                  <a:lnTo>
                    <a:pt x="185" y="23"/>
                  </a:lnTo>
                  <a:lnTo>
                    <a:pt x="205" y="15"/>
                  </a:lnTo>
                  <a:lnTo>
                    <a:pt x="224" y="9"/>
                  </a:lnTo>
                  <a:lnTo>
                    <a:pt x="247" y="4"/>
                  </a:lnTo>
                  <a:lnTo>
                    <a:pt x="272" y="2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13" y="0"/>
                  </a:lnTo>
                  <a:lnTo>
                    <a:pt x="329" y="2"/>
                  </a:lnTo>
                  <a:lnTo>
                    <a:pt x="355" y="6"/>
                  </a:lnTo>
                  <a:lnTo>
                    <a:pt x="380" y="11"/>
                  </a:lnTo>
                  <a:lnTo>
                    <a:pt x="400" y="19"/>
                  </a:lnTo>
                  <a:lnTo>
                    <a:pt x="400" y="19"/>
                  </a:lnTo>
                  <a:lnTo>
                    <a:pt x="408" y="22"/>
                  </a:lnTo>
                  <a:lnTo>
                    <a:pt x="410" y="25"/>
                  </a:lnTo>
                  <a:lnTo>
                    <a:pt x="412" y="27"/>
                  </a:lnTo>
                  <a:lnTo>
                    <a:pt x="414" y="33"/>
                  </a:lnTo>
                  <a:lnTo>
                    <a:pt x="414" y="40"/>
                  </a:lnTo>
                  <a:lnTo>
                    <a:pt x="414" y="40"/>
                  </a:lnTo>
                  <a:lnTo>
                    <a:pt x="412" y="67"/>
                  </a:lnTo>
                  <a:lnTo>
                    <a:pt x="410" y="100"/>
                  </a:lnTo>
                  <a:lnTo>
                    <a:pt x="408" y="129"/>
                  </a:lnTo>
                  <a:lnTo>
                    <a:pt x="405" y="147"/>
                  </a:lnTo>
                  <a:lnTo>
                    <a:pt x="405" y="147"/>
                  </a:lnTo>
                  <a:lnTo>
                    <a:pt x="404" y="156"/>
                  </a:lnTo>
                  <a:lnTo>
                    <a:pt x="401" y="159"/>
                  </a:lnTo>
                  <a:lnTo>
                    <a:pt x="398" y="162"/>
                  </a:lnTo>
                  <a:lnTo>
                    <a:pt x="394" y="162"/>
                  </a:lnTo>
                  <a:lnTo>
                    <a:pt x="394" y="162"/>
                  </a:lnTo>
                  <a:lnTo>
                    <a:pt x="392" y="162"/>
                  </a:lnTo>
                  <a:lnTo>
                    <a:pt x="389" y="159"/>
                  </a:lnTo>
                  <a:lnTo>
                    <a:pt x="389" y="155"/>
                  </a:lnTo>
                  <a:lnTo>
                    <a:pt x="389" y="146"/>
                  </a:lnTo>
                  <a:lnTo>
                    <a:pt x="389" y="146"/>
                  </a:lnTo>
                  <a:lnTo>
                    <a:pt x="388" y="129"/>
                  </a:lnTo>
                  <a:lnTo>
                    <a:pt x="386" y="121"/>
                  </a:lnTo>
                  <a:lnTo>
                    <a:pt x="383" y="111"/>
                  </a:lnTo>
                  <a:lnTo>
                    <a:pt x="380" y="102"/>
                  </a:lnTo>
                  <a:lnTo>
                    <a:pt x="376" y="93"/>
                  </a:lnTo>
                  <a:lnTo>
                    <a:pt x="371" y="84"/>
                  </a:lnTo>
                  <a:lnTo>
                    <a:pt x="365" y="76"/>
                  </a:lnTo>
                  <a:lnTo>
                    <a:pt x="365" y="76"/>
                  </a:lnTo>
                  <a:lnTo>
                    <a:pt x="358" y="68"/>
                  </a:lnTo>
                  <a:lnTo>
                    <a:pt x="349" y="61"/>
                  </a:lnTo>
                  <a:lnTo>
                    <a:pt x="340" y="55"/>
                  </a:lnTo>
                  <a:lnTo>
                    <a:pt x="329" y="49"/>
                  </a:lnTo>
                  <a:lnTo>
                    <a:pt x="317" y="44"/>
                  </a:lnTo>
                  <a:lnTo>
                    <a:pt x="303" y="40"/>
                  </a:lnTo>
                  <a:lnTo>
                    <a:pt x="287" y="38"/>
                  </a:lnTo>
                  <a:lnTo>
                    <a:pt x="272" y="38"/>
                  </a:lnTo>
                  <a:lnTo>
                    <a:pt x="272" y="38"/>
                  </a:lnTo>
                  <a:lnTo>
                    <a:pt x="257" y="39"/>
                  </a:lnTo>
                  <a:lnTo>
                    <a:pt x="243" y="43"/>
                  </a:lnTo>
                  <a:lnTo>
                    <a:pt x="234" y="45"/>
                  </a:lnTo>
                  <a:lnTo>
                    <a:pt x="227" y="49"/>
                  </a:lnTo>
                  <a:lnTo>
                    <a:pt x="219" y="54"/>
                  </a:lnTo>
                  <a:lnTo>
                    <a:pt x="212" y="59"/>
                  </a:lnTo>
                  <a:lnTo>
                    <a:pt x="206" y="65"/>
                  </a:lnTo>
                  <a:lnTo>
                    <a:pt x="200" y="72"/>
                  </a:lnTo>
                  <a:lnTo>
                    <a:pt x="195" y="79"/>
                  </a:lnTo>
                  <a:lnTo>
                    <a:pt x="190" y="89"/>
                  </a:lnTo>
                  <a:lnTo>
                    <a:pt x="187" y="99"/>
                  </a:lnTo>
                  <a:lnTo>
                    <a:pt x="183" y="108"/>
                  </a:lnTo>
                  <a:lnTo>
                    <a:pt x="182" y="121"/>
                  </a:lnTo>
                  <a:lnTo>
                    <a:pt x="181" y="134"/>
                  </a:lnTo>
                  <a:lnTo>
                    <a:pt x="181" y="134"/>
                  </a:lnTo>
                  <a:lnTo>
                    <a:pt x="182" y="149"/>
                  </a:lnTo>
                  <a:lnTo>
                    <a:pt x="184" y="163"/>
                  </a:lnTo>
                  <a:lnTo>
                    <a:pt x="188" y="176"/>
                  </a:lnTo>
                  <a:lnTo>
                    <a:pt x="194" y="191"/>
                  </a:lnTo>
                  <a:lnTo>
                    <a:pt x="200" y="204"/>
                  </a:lnTo>
                  <a:lnTo>
                    <a:pt x="207" y="219"/>
                  </a:lnTo>
                  <a:lnTo>
                    <a:pt x="216" y="232"/>
                  </a:lnTo>
                  <a:lnTo>
                    <a:pt x="226" y="246"/>
                  </a:lnTo>
                  <a:lnTo>
                    <a:pt x="247" y="272"/>
                  </a:lnTo>
                  <a:lnTo>
                    <a:pt x="270" y="300"/>
                  </a:lnTo>
                  <a:lnTo>
                    <a:pt x="321" y="355"/>
                  </a:lnTo>
                  <a:lnTo>
                    <a:pt x="321" y="355"/>
                  </a:lnTo>
                  <a:lnTo>
                    <a:pt x="335" y="370"/>
                  </a:lnTo>
                  <a:lnTo>
                    <a:pt x="354" y="389"/>
                  </a:lnTo>
                  <a:lnTo>
                    <a:pt x="399" y="433"/>
                  </a:lnTo>
                  <a:lnTo>
                    <a:pt x="469" y="496"/>
                  </a:lnTo>
                  <a:lnTo>
                    <a:pt x="469" y="496"/>
                  </a:lnTo>
                  <a:lnTo>
                    <a:pt x="476" y="485"/>
                  </a:lnTo>
                  <a:lnTo>
                    <a:pt x="483" y="473"/>
                  </a:lnTo>
                  <a:lnTo>
                    <a:pt x="489" y="458"/>
                  </a:lnTo>
                  <a:lnTo>
                    <a:pt x="495" y="441"/>
                  </a:lnTo>
                  <a:lnTo>
                    <a:pt x="501" y="423"/>
                  </a:lnTo>
                  <a:lnTo>
                    <a:pt x="505" y="405"/>
                  </a:lnTo>
                  <a:lnTo>
                    <a:pt x="508" y="385"/>
                  </a:lnTo>
                  <a:lnTo>
                    <a:pt x="510" y="366"/>
                  </a:lnTo>
                  <a:lnTo>
                    <a:pt x="510" y="366"/>
                  </a:lnTo>
                  <a:lnTo>
                    <a:pt x="508" y="356"/>
                  </a:lnTo>
                  <a:lnTo>
                    <a:pt x="506" y="345"/>
                  </a:lnTo>
                  <a:lnTo>
                    <a:pt x="501" y="336"/>
                  </a:lnTo>
                  <a:lnTo>
                    <a:pt x="497" y="331"/>
                  </a:lnTo>
                  <a:lnTo>
                    <a:pt x="494" y="327"/>
                  </a:lnTo>
                  <a:lnTo>
                    <a:pt x="494" y="327"/>
                  </a:lnTo>
                  <a:lnTo>
                    <a:pt x="489" y="323"/>
                  </a:lnTo>
                  <a:lnTo>
                    <a:pt x="484" y="321"/>
                  </a:lnTo>
                  <a:lnTo>
                    <a:pt x="473" y="317"/>
                  </a:lnTo>
                  <a:lnTo>
                    <a:pt x="462" y="315"/>
                  </a:lnTo>
                  <a:lnTo>
                    <a:pt x="451" y="315"/>
                  </a:lnTo>
                  <a:lnTo>
                    <a:pt x="451" y="315"/>
                  </a:lnTo>
                  <a:lnTo>
                    <a:pt x="448" y="314"/>
                  </a:lnTo>
                  <a:lnTo>
                    <a:pt x="445" y="312"/>
                  </a:lnTo>
                  <a:lnTo>
                    <a:pt x="443" y="311"/>
                  </a:lnTo>
                  <a:lnTo>
                    <a:pt x="442" y="308"/>
                  </a:lnTo>
                  <a:lnTo>
                    <a:pt x="442" y="308"/>
                  </a:lnTo>
                  <a:lnTo>
                    <a:pt x="443" y="304"/>
                  </a:lnTo>
                  <a:lnTo>
                    <a:pt x="446" y="302"/>
                  </a:lnTo>
                  <a:lnTo>
                    <a:pt x="450" y="300"/>
                  </a:lnTo>
                  <a:lnTo>
                    <a:pt x="456" y="299"/>
                  </a:lnTo>
                  <a:lnTo>
                    <a:pt x="456" y="299"/>
                  </a:lnTo>
                  <a:lnTo>
                    <a:pt x="496" y="300"/>
                  </a:lnTo>
                  <a:lnTo>
                    <a:pt x="524" y="302"/>
                  </a:lnTo>
                  <a:lnTo>
                    <a:pt x="557" y="305"/>
                  </a:lnTo>
                  <a:lnTo>
                    <a:pt x="557" y="305"/>
                  </a:lnTo>
                  <a:lnTo>
                    <a:pt x="568" y="308"/>
                  </a:lnTo>
                  <a:lnTo>
                    <a:pt x="576" y="310"/>
                  </a:lnTo>
                  <a:lnTo>
                    <a:pt x="580" y="312"/>
                  </a:lnTo>
                  <a:lnTo>
                    <a:pt x="582" y="315"/>
                  </a:lnTo>
                  <a:lnTo>
                    <a:pt x="585" y="319"/>
                  </a:lnTo>
                  <a:lnTo>
                    <a:pt x="585" y="322"/>
                  </a:lnTo>
                  <a:lnTo>
                    <a:pt x="585" y="322"/>
                  </a:lnTo>
                  <a:lnTo>
                    <a:pt x="585" y="334"/>
                  </a:lnTo>
                  <a:lnTo>
                    <a:pt x="584" y="346"/>
                  </a:lnTo>
                  <a:lnTo>
                    <a:pt x="579" y="373"/>
                  </a:lnTo>
                  <a:lnTo>
                    <a:pt x="571" y="399"/>
                  </a:lnTo>
                  <a:lnTo>
                    <a:pt x="562" y="425"/>
                  </a:lnTo>
                  <a:lnTo>
                    <a:pt x="550" y="451"/>
                  </a:lnTo>
                  <a:lnTo>
                    <a:pt x="536" y="475"/>
                  </a:lnTo>
                  <a:lnTo>
                    <a:pt x="519" y="500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41" y="552"/>
                  </a:lnTo>
                  <a:lnTo>
                    <a:pt x="574" y="575"/>
                  </a:lnTo>
                  <a:lnTo>
                    <a:pt x="599" y="592"/>
                  </a:lnTo>
                  <a:lnTo>
                    <a:pt x="620" y="604"/>
                  </a:lnTo>
                  <a:lnTo>
                    <a:pt x="620" y="604"/>
                  </a:lnTo>
                  <a:lnTo>
                    <a:pt x="631" y="610"/>
                  </a:lnTo>
                  <a:lnTo>
                    <a:pt x="643" y="615"/>
                  </a:lnTo>
                  <a:lnTo>
                    <a:pt x="668" y="625"/>
                  </a:lnTo>
                  <a:lnTo>
                    <a:pt x="692" y="631"/>
                  </a:lnTo>
                  <a:lnTo>
                    <a:pt x="701" y="633"/>
                  </a:lnTo>
                  <a:lnTo>
                    <a:pt x="710" y="633"/>
                  </a:lnTo>
                  <a:lnTo>
                    <a:pt x="710" y="633"/>
                  </a:lnTo>
                  <a:lnTo>
                    <a:pt x="715" y="633"/>
                  </a:lnTo>
                  <a:lnTo>
                    <a:pt x="718" y="634"/>
                  </a:lnTo>
                  <a:lnTo>
                    <a:pt x="721" y="637"/>
                  </a:lnTo>
                  <a:lnTo>
                    <a:pt x="721" y="640"/>
                  </a:lnTo>
                  <a:lnTo>
                    <a:pt x="721" y="640"/>
                  </a:lnTo>
                  <a:lnTo>
                    <a:pt x="721" y="643"/>
                  </a:lnTo>
                  <a:lnTo>
                    <a:pt x="719" y="644"/>
                  </a:lnTo>
                  <a:lnTo>
                    <a:pt x="716" y="646"/>
                  </a:lnTo>
                  <a:lnTo>
                    <a:pt x="707" y="648"/>
                  </a:lnTo>
                  <a:lnTo>
                    <a:pt x="695" y="649"/>
                  </a:lnTo>
                  <a:lnTo>
                    <a:pt x="631" y="649"/>
                  </a:lnTo>
                  <a:lnTo>
                    <a:pt x="631" y="649"/>
                  </a:lnTo>
                  <a:lnTo>
                    <a:pt x="598" y="648"/>
                  </a:lnTo>
                  <a:lnTo>
                    <a:pt x="570" y="646"/>
                  </a:lnTo>
                  <a:lnTo>
                    <a:pt x="545" y="643"/>
                  </a:lnTo>
                  <a:lnTo>
                    <a:pt x="523" y="637"/>
                  </a:lnTo>
                  <a:lnTo>
                    <a:pt x="502" y="628"/>
                  </a:lnTo>
                  <a:lnTo>
                    <a:pt x="480" y="617"/>
                  </a:lnTo>
                  <a:lnTo>
                    <a:pt x="459" y="603"/>
                  </a:lnTo>
                  <a:lnTo>
                    <a:pt x="433" y="583"/>
                  </a:lnTo>
                  <a:lnTo>
                    <a:pt x="433" y="583"/>
                  </a:lnTo>
                  <a:lnTo>
                    <a:pt x="421" y="594"/>
                  </a:lnTo>
                  <a:lnTo>
                    <a:pt x="406" y="606"/>
                  </a:lnTo>
                  <a:lnTo>
                    <a:pt x="388" y="620"/>
                  </a:lnTo>
                  <a:lnTo>
                    <a:pt x="366" y="632"/>
                  </a:lnTo>
                  <a:lnTo>
                    <a:pt x="353" y="638"/>
                  </a:lnTo>
                  <a:lnTo>
                    <a:pt x="340" y="643"/>
                  </a:lnTo>
                  <a:lnTo>
                    <a:pt x="325" y="648"/>
                  </a:lnTo>
                  <a:lnTo>
                    <a:pt x="309" y="653"/>
                  </a:lnTo>
                  <a:lnTo>
                    <a:pt x="292" y="655"/>
                  </a:lnTo>
                  <a:lnTo>
                    <a:pt x="274" y="659"/>
                  </a:lnTo>
                  <a:lnTo>
                    <a:pt x="255" y="660"/>
                  </a:lnTo>
                  <a:lnTo>
                    <a:pt x="233" y="661"/>
                  </a:lnTo>
                  <a:lnTo>
                    <a:pt x="233" y="661"/>
                  </a:lnTo>
                  <a:lnTo>
                    <a:pt x="201" y="659"/>
                  </a:lnTo>
                  <a:lnTo>
                    <a:pt x="172" y="655"/>
                  </a:lnTo>
                  <a:lnTo>
                    <a:pt x="145" y="650"/>
                  </a:lnTo>
                  <a:lnTo>
                    <a:pt x="121" y="642"/>
                  </a:lnTo>
                  <a:lnTo>
                    <a:pt x="99" y="632"/>
                  </a:lnTo>
                  <a:lnTo>
                    <a:pt x="80" y="621"/>
                  </a:lnTo>
                  <a:lnTo>
                    <a:pt x="64" y="609"/>
                  </a:lnTo>
                  <a:lnTo>
                    <a:pt x="50" y="595"/>
                  </a:lnTo>
                  <a:lnTo>
                    <a:pt x="36" y="581"/>
                  </a:lnTo>
                  <a:lnTo>
                    <a:pt x="27" y="565"/>
                  </a:lnTo>
                  <a:lnTo>
                    <a:pt x="18" y="551"/>
                  </a:lnTo>
                  <a:lnTo>
                    <a:pt x="11" y="535"/>
                  </a:lnTo>
                  <a:lnTo>
                    <a:pt x="6" y="519"/>
                  </a:lnTo>
                  <a:lnTo>
                    <a:pt x="2" y="503"/>
                  </a:lnTo>
                  <a:lnTo>
                    <a:pt x="0" y="489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" y="456"/>
                  </a:lnTo>
                  <a:lnTo>
                    <a:pt x="3" y="439"/>
                  </a:lnTo>
                  <a:lnTo>
                    <a:pt x="8" y="422"/>
                  </a:lnTo>
                  <a:lnTo>
                    <a:pt x="14" y="405"/>
                  </a:lnTo>
                  <a:lnTo>
                    <a:pt x="22" y="389"/>
                  </a:lnTo>
                  <a:lnTo>
                    <a:pt x="30" y="374"/>
                  </a:lnTo>
                  <a:lnTo>
                    <a:pt x="39" y="360"/>
                  </a:lnTo>
                  <a:lnTo>
                    <a:pt x="50" y="346"/>
                  </a:lnTo>
                  <a:lnTo>
                    <a:pt x="60" y="334"/>
                  </a:lnTo>
                  <a:lnTo>
                    <a:pt x="71" y="323"/>
                  </a:lnTo>
                  <a:lnTo>
                    <a:pt x="82" y="312"/>
                  </a:lnTo>
                  <a:lnTo>
                    <a:pt x="94" y="303"/>
                  </a:lnTo>
                  <a:lnTo>
                    <a:pt x="116" y="287"/>
                  </a:lnTo>
                  <a:lnTo>
                    <a:pt x="137" y="275"/>
                  </a:lnTo>
                  <a:close/>
                  <a:moveTo>
                    <a:pt x="400" y="557"/>
                  </a:moveTo>
                  <a:lnTo>
                    <a:pt x="400" y="557"/>
                  </a:lnTo>
                  <a:lnTo>
                    <a:pt x="359" y="520"/>
                  </a:lnTo>
                  <a:lnTo>
                    <a:pt x="314" y="478"/>
                  </a:lnTo>
                  <a:lnTo>
                    <a:pt x="274" y="439"/>
                  </a:lnTo>
                  <a:lnTo>
                    <a:pt x="249" y="412"/>
                  </a:lnTo>
                  <a:lnTo>
                    <a:pt x="249" y="412"/>
                  </a:lnTo>
                  <a:lnTo>
                    <a:pt x="200" y="359"/>
                  </a:lnTo>
                  <a:lnTo>
                    <a:pt x="176" y="329"/>
                  </a:lnTo>
                  <a:lnTo>
                    <a:pt x="159" y="308"/>
                  </a:lnTo>
                  <a:lnTo>
                    <a:pt x="159" y="308"/>
                  </a:lnTo>
                  <a:lnTo>
                    <a:pt x="148" y="316"/>
                  </a:lnTo>
                  <a:lnTo>
                    <a:pt x="137" y="326"/>
                  </a:lnTo>
                  <a:lnTo>
                    <a:pt x="127" y="339"/>
                  </a:lnTo>
                  <a:lnTo>
                    <a:pt x="119" y="354"/>
                  </a:lnTo>
                  <a:lnTo>
                    <a:pt x="111" y="371"/>
                  </a:lnTo>
                  <a:lnTo>
                    <a:pt x="105" y="389"/>
                  </a:lnTo>
                  <a:lnTo>
                    <a:pt x="102" y="411"/>
                  </a:lnTo>
                  <a:lnTo>
                    <a:pt x="101" y="435"/>
                  </a:lnTo>
                  <a:lnTo>
                    <a:pt x="101" y="435"/>
                  </a:lnTo>
                  <a:lnTo>
                    <a:pt x="102" y="455"/>
                  </a:lnTo>
                  <a:lnTo>
                    <a:pt x="104" y="473"/>
                  </a:lnTo>
                  <a:lnTo>
                    <a:pt x="108" y="490"/>
                  </a:lnTo>
                  <a:lnTo>
                    <a:pt x="114" y="507"/>
                  </a:lnTo>
                  <a:lnTo>
                    <a:pt x="120" y="521"/>
                  </a:lnTo>
                  <a:lnTo>
                    <a:pt x="128" y="536"/>
                  </a:lnTo>
                  <a:lnTo>
                    <a:pt x="138" y="549"/>
                  </a:lnTo>
                  <a:lnTo>
                    <a:pt x="149" y="560"/>
                  </a:lnTo>
                  <a:lnTo>
                    <a:pt x="160" y="571"/>
                  </a:lnTo>
                  <a:lnTo>
                    <a:pt x="172" y="581"/>
                  </a:lnTo>
                  <a:lnTo>
                    <a:pt x="185" y="588"/>
                  </a:lnTo>
                  <a:lnTo>
                    <a:pt x="200" y="595"/>
                  </a:lnTo>
                  <a:lnTo>
                    <a:pt x="215" y="600"/>
                  </a:lnTo>
                  <a:lnTo>
                    <a:pt x="230" y="604"/>
                  </a:lnTo>
                  <a:lnTo>
                    <a:pt x="246" y="606"/>
                  </a:lnTo>
                  <a:lnTo>
                    <a:pt x="262" y="608"/>
                  </a:lnTo>
                  <a:lnTo>
                    <a:pt x="262" y="608"/>
                  </a:lnTo>
                  <a:lnTo>
                    <a:pt x="274" y="608"/>
                  </a:lnTo>
                  <a:lnTo>
                    <a:pt x="286" y="606"/>
                  </a:lnTo>
                  <a:lnTo>
                    <a:pt x="308" y="602"/>
                  </a:lnTo>
                  <a:lnTo>
                    <a:pt x="330" y="595"/>
                  </a:lnTo>
                  <a:lnTo>
                    <a:pt x="348" y="588"/>
                  </a:lnTo>
                  <a:lnTo>
                    <a:pt x="365" y="581"/>
                  </a:lnTo>
                  <a:lnTo>
                    <a:pt x="380" y="572"/>
                  </a:lnTo>
                  <a:lnTo>
                    <a:pt x="392" y="564"/>
                  </a:lnTo>
                  <a:lnTo>
                    <a:pt x="400" y="557"/>
                  </a:lnTo>
                  <a:lnTo>
                    <a:pt x="400" y="5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3"/>
            <p:cNvSpPr>
              <a:spLocks/>
            </p:cNvSpPr>
            <p:nvPr userDrawn="1"/>
          </p:nvSpPr>
          <p:spPr bwMode="auto">
            <a:xfrm>
              <a:off x="264" y="274"/>
              <a:ext cx="164" cy="240"/>
            </a:xfrm>
            <a:custGeom>
              <a:avLst/>
              <a:gdLst>
                <a:gd name="T0" fmla="*/ 150 w 493"/>
                <a:gd name="T1" fmla="*/ 517 h 721"/>
                <a:gd name="T2" fmla="*/ 157 w 493"/>
                <a:gd name="T3" fmla="*/ 553 h 721"/>
                <a:gd name="T4" fmla="*/ 170 w 493"/>
                <a:gd name="T5" fmla="*/ 577 h 721"/>
                <a:gd name="T6" fmla="*/ 189 w 493"/>
                <a:gd name="T7" fmla="*/ 593 h 721"/>
                <a:gd name="T8" fmla="*/ 216 w 493"/>
                <a:gd name="T9" fmla="*/ 601 h 721"/>
                <a:gd name="T10" fmla="*/ 246 w 493"/>
                <a:gd name="T11" fmla="*/ 604 h 721"/>
                <a:gd name="T12" fmla="*/ 288 w 493"/>
                <a:gd name="T13" fmla="*/ 599 h 721"/>
                <a:gd name="T14" fmla="*/ 311 w 493"/>
                <a:gd name="T15" fmla="*/ 588 h 721"/>
                <a:gd name="T16" fmla="*/ 329 w 493"/>
                <a:gd name="T17" fmla="*/ 570 h 721"/>
                <a:gd name="T18" fmla="*/ 340 w 493"/>
                <a:gd name="T19" fmla="*/ 542 h 721"/>
                <a:gd name="T20" fmla="*/ 345 w 493"/>
                <a:gd name="T21" fmla="*/ 504 h 721"/>
                <a:gd name="T22" fmla="*/ 493 w 493"/>
                <a:gd name="T23" fmla="*/ 487 h 721"/>
                <a:gd name="T24" fmla="*/ 489 w 493"/>
                <a:gd name="T25" fmla="*/ 547 h 721"/>
                <a:gd name="T26" fmla="*/ 465 w 493"/>
                <a:gd name="T27" fmla="*/ 618 h 721"/>
                <a:gd name="T28" fmla="*/ 425 w 493"/>
                <a:gd name="T29" fmla="*/ 669 h 721"/>
                <a:gd name="T30" fmla="*/ 368 w 493"/>
                <a:gd name="T31" fmla="*/ 702 h 721"/>
                <a:gd name="T32" fmla="*/ 299 w 493"/>
                <a:gd name="T33" fmla="*/ 719 h 721"/>
                <a:gd name="T34" fmla="*/ 246 w 493"/>
                <a:gd name="T35" fmla="*/ 721 h 721"/>
                <a:gd name="T36" fmla="*/ 170 w 493"/>
                <a:gd name="T37" fmla="*/ 715 h 721"/>
                <a:gd name="T38" fmla="*/ 106 w 493"/>
                <a:gd name="T39" fmla="*/ 693 h 721"/>
                <a:gd name="T40" fmla="*/ 53 w 493"/>
                <a:gd name="T41" fmla="*/ 655 h 721"/>
                <a:gd name="T42" fmla="*/ 18 w 493"/>
                <a:gd name="T43" fmla="*/ 596 h 721"/>
                <a:gd name="T44" fmla="*/ 1 w 493"/>
                <a:gd name="T45" fmla="*/ 517 h 721"/>
                <a:gd name="T46" fmla="*/ 0 w 493"/>
                <a:gd name="T47" fmla="*/ 234 h 721"/>
                <a:gd name="T48" fmla="*/ 11 w 493"/>
                <a:gd name="T49" fmla="*/ 149 h 721"/>
                <a:gd name="T50" fmla="*/ 40 w 493"/>
                <a:gd name="T51" fmla="*/ 84 h 721"/>
                <a:gd name="T52" fmla="*/ 86 w 493"/>
                <a:gd name="T53" fmla="*/ 39 h 721"/>
                <a:gd name="T54" fmla="*/ 147 w 493"/>
                <a:gd name="T55" fmla="*/ 12 h 721"/>
                <a:gd name="T56" fmla="*/ 220 w 493"/>
                <a:gd name="T57" fmla="*/ 0 h 721"/>
                <a:gd name="T58" fmla="*/ 273 w 493"/>
                <a:gd name="T59" fmla="*/ 0 h 721"/>
                <a:gd name="T60" fmla="*/ 346 w 493"/>
                <a:gd name="T61" fmla="*/ 12 h 721"/>
                <a:gd name="T62" fmla="*/ 408 w 493"/>
                <a:gd name="T63" fmla="*/ 39 h 721"/>
                <a:gd name="T64" fmla="*/ 454 w 493"/>
                <a:gd name="T65" fmla="*/ 84 h 721"/>
                <a:gd name="T66" fmla="*/ 483 w 493"/>
                <a:gd name="T67" fmla="*/ 149 h 721"/>
                <a:gd name="T68" fmla="*/ 493 w 493"/>
                <a:gd name="T69" fmla="*/ 234 h 721"/>
                <a:gd name="T70" fmla="*/ 345 w 493"/>
                <a:gd name="T71" fmla="*/ 217 h 721"/>
                <a:gd name="T72" fmla="*/ 342 w 493"/>
                <a:gd name="T73" fmla="*/ 191 h 721"/>
                <a:gd name="T74" fmla="*/ 334 w 493"/>
                <a:gd name="T75" fmla="*/ 160 h 721"/>
                <a:gd name="T76" fmla="*/ 318 w 493"/>
                <a:gd name="T77" fmla="*/ 138 h 721"/>
                <a:gd name="T78" fmla="*/ 296 w 493"/>
                <a:gd name="T79" fmla="*/ 125 h 721"/>
                <a:gd name="T80" fmla="*/ 268 w 493"/>
                <a:gd name="T81" fmla="*/ 119 h 721"/>
                <a:gd name="T82" fmla="*/ 226 w 493"/>
                <a:gd name="T83" fmla="*/ 119 h 721"/>
                <a:gd name="T84" fmla="*/ 198 w 493"/>
                <a:gd name="T85" fmla="*/ 125 h 721"/>
                <a:gd name="T86" fmla="*/ 176 w 493"/>
                <a:gd name="T87" fmla="*/ 138 h 721"/>
                <a:gd name="T88" fmla="*/ 160 w 493"/>
                <a:gd name="T89" fmla="*/ 160 h 721"/>
                <a:gd name="T90" fmla="*/ 152 w 493"/>
                <a:gd name="T91" fmla="*/ 191 h 721"/>
                <a:gd name="T92" fmla="*/ 149 w 493"/>
                <a:gd name="T93" fmla="*/ 504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3" h="721">
                  <a:moveTo>
                    <a:pt x="149" y="504"/>
                  </a:moveTo>
                  <a:lnTo>
                    <a:pt x="149" y="504"/>
                  </a:lnTo>
                  <a:lnTo>
                    <a:pt x="150" y="517"/>
                  </a:lnTo>
                  <a:lnTo>
                    <a:pt x="152" y="531"/>
                  </a:lnTo>
                  <a:lnTo>
                    <a:pt x="153" y="542"/>
                  </a:lnTo>
                  <a:lnTo>
                    <a:pt x="157" y="553"/>
                  </a:lnTo>
                  <a:lnTo>
                    <a:pt x="160" y="561"/>
                  </a:lnTo>
                  <a:lnTo>
                    <a:pt x="165" y="570"/>
                  </a:lnTo>
                  <a:lnTo>
                    <a:pt x="170" y="577"/>
                  </a:lnTo>
                  <a:lnTo>
                    <a:pt x="176" y="583"/>
                  </a:lnTo>
                  <a:lnTo>
                    <a:pt x="182" y="588"/>
                  </a:lnTo>
                  <a:lnTo>
                    <a:pt x="189" y="593"/>
                  </a:lnTo>
                  <a:lnTo>
                    <a:pt x="198" y="596"/>
                  </a:lnTo>
                  <a:lnTo>
                    <a:pt x="206" y="599"/>
                  </a:lnTo>
                  <a:lnTo>
                    <a:pt x="216" y="601"/>
                  </a:lnTo>
                  <a:lnTo>
                    <a:pt x="226" y="602"/>
                  </a:lnTo>
                  <a:lnTo>
                    <a:pt x="246" y="604"/>
                  </a:lnTo>
                  <a:lnTo>
                    <a:pt x="246" y="604"/>
                  </a:lnTo>
                  <a:lnTo>
                    <a:pt x="268" y="602"/>
                  </a:lnTo>
                  <a:lnTo>
                    <a:pt x="278" y="601"/>
                  </a:lnTo>
                  <a:lnTo>
                    <a:pt x="288" y="599"/>
                  </a:lnTo>
                  <a:lnTo>
                    <a:pt x="296" y="596"/>
                  </a:lnTo>
                  <a:lnTo>
                    <a:pt x="303" y="593"/>
                  </a:lnTo>
                  <a:lnTo>
                    <a:pt x="311" y="588"/>
                  </a:lnTo>
                  <a:lnTo>
                    <a:pt x="318" y="583"/>
                  </a:lnTo>
                  <a:lnTo>
                    <a:pt x="324" y="577"/>
                  </a:lnTo>
                  <a:lnTo>
                    <a:pt x="329" y="570"/>
                  </a:lnTo>
                  <a:lnTo>
                    <a:pt x="334" y="561"/>
                  </a:lnTo>
                  <a:lnTo>
                    <a:pt x="337" y="553"/>
                  </a:lnTo>
                  <a:lnTo>
                    <a:pt x="340" y="542"/>
                  </a:lnTo>
                  <a:lnTo>
                    <a:pt x="342" y="531"/>
                  </a:lnTo>
                  <a:lnTo>
                    <a:pt x="343" y="517"/>
                  </a:lnTo>
                  <a:lnTo>
                    <a:pt x="345" y="504"/>
                  </a:lnTo>
                  <a:lnTo>
                    <a:pt x="345" y="457"/>
                  </a:lnTo>
                  <a:lnTo>
                    <a:pt x="493" y="457"/>
                  </a:lnTo>
                  <a:lnTo>
                    <a:pt x="493" y="487"/>
                  </a:lnTo>
                  <a:lnTo>
                    <a:pt x="493" y="487"/>
                  </a:lnTo>
                  <a:lnTo>
                    <a:pt x="491" y="517"/>
                  </a:lnTo>
                  <a:lnTo>
                    <a:pt x="489" y="547"/>
                  </a:lnTo>
                  <a:lnTo>
                    <a:pt x="483" y="572"/>
                  </a:lnTo>
                  <a:lnTo>
                    <a:pt x="475" y="596"/>
                  </a:lnTo>
                  <a:lnTo>
                    <a:pt x="465" y="618"/>
                  </a:lnTo>
                  <a:lnTo>
                    <a:pt x="454" y="636"/>
                  </a:lnTo>
                  <a:lnTo>
                    <a:pt x="439" y="655"/>
                  </a:lnTo>
                  <a:lnTo>
                    <a:pt x="425" y="669"/>
                  </a:lnTo>
                  <a:lnTo>
                    <a:pt x="408" y="683"/>
                  </a:lnTo>
                  <a:lnTo>
                    <a:pt x="388" y="693"/>
                  </a:lnTo>
                  <a:lnTo>
                    <a:pt x="368" y="702"/>
                  </a:lnTo>
                  <a:lnTo>
                    <a:pt x="346" y="709"/>
                  </a:lnTo>
                  <a:lnTo>
                    <a:pt x="323" y="715"/>
                  </a:lnTo>
                  <a:lnTo>
                    <a:pt x="299" y="719"/>
                  </a:lnTo>
                  <a:lnTo>
                    <a:pt x="273" y="721"/>
                  </a:lnTo>
                  <a:lnTo>
                    <a:pt x="246" y="721"/>
                  </a:lnTo>
                  <a:lnTo>
                    <a:pt x="246" y="721"/>
                  </a:lnTo>
                  <a:lnTo>
                    <a:pt x="220" y="721"/>
                  </a:lnTo>
                  <a:lnTo>
                    <a:pt x="194" y="719"/>
                  </a:lnTo>
                  <a:lnTo>
                    <a:pt x="170" y="715"/>
                  </a:lnTo>
                  <a:lnTo>
                    <a:pt x="147" y="709"/>
                  </a:lnTo>
                  <a:lnTo>
                    <a:pt x="125" y="702"/>
                  </a:lnTo>
                  <a:lnTo>
                    <a:pt x="106" y="693"/>
                  </a:lnTo>
                  <a:lnTo>
                    <a:pt x="86" y="683"/>
                  </a:lnTo>
                  <a:lnTo>
                    <a:pt x="69" y="669"/>
                  </a:lnTo>
                  <a:lnTo>
                    <a:pt x="53" y="655"/>
                  </a:lnTo>
                  <a:lnTo>
                    <a:pt x="40" y="636"/>
                  </a:lnTo>
                  <a:lnTo>
                    <a:pt x="28" y="618"/>
                  </a:lnTo>
                  <a:lnTo>
                    <a:pt x="18" y="596"/>
                  </a:lnTo>
                  <a:lnTo>
                    <a:pt x="11" y="572"/>
                  </a:lnTo>
                  <a:lnTo>
                    <a:pt x="5" y="547"/>
                  </a:lnTo>
                  <a:lnTo>
                    <a:pt x="1" y="517"/>
                  </a:lnTo>
                  <a:lnTo>
                    <a:pt x="0" y="487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" y="204"/>
                  </a:lnTo>
                  <a:lnTo>
                    <a:pt x="5" y="175"/>
                  </a:lnTo>
                  <a:lnTo>
                    <a:pt x="11" y="149"/>
                  </a:lnTo>
                  <a:lnTo>
                    <a:pt x="18" y="125"/>
                  </a:lnTo>
                  <a:lnTo>
                    <a:pt x="28" y="103"/>
                  </a:lnTo>
                  <a:lnTo>
                    <a:pt x="40" y="84"/>
                  </a:lnTo>
                  <a:lnTo>
                    <a:pt x="53" y="67"/>
                  </a:lnTo>
                  <a:lnTo>
                    <a:pt x="69" y="52"/>
                  </a:lnTo>
                  <a:lnTo>
                    <a:pt x="86" y="39"/>
                  </a:lnTo>
                  <a:lnTo>
                    <a:pt x="106" y="28"/>
                  </a:lnTo>
                  <a:lnTo>
                    <a:pt x="125" y="19"/>
                  </a:lnTo>
                  <a:lnTo>
                    <a:pt x="147" y="12"/>
                  </a:lnTo>
                  <a:lnTo>
                    <a:pt x="170" y="6"/>
                  </a:lnTo>
                  <a:lnTo>
                    <a:pt x="194" y="2"/>
                  </a:lnTo>
                  <a:lnTo>
                    <a:pt x="220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73" y="0"/>
                  </a:lnTo>
                  <a:lnTo>
                    <a:pt x="299" y="2"/>
                  </a:lnTo>
                  <a:lnTo>
                    <a:pt x="323" y="6"/>
                  </a:lnTo>
                  <a:lnTo>
                    <a:pt x="346" y="12"/>
                  </a:lnTo>
                  <a:lnTo>
                    <a:pt x="368" y="19"/>
                  </a:lnTo>
                  <a:lnTo>
                    <a:pt x="388" y="28"/>
                  </a:lnTo>
                  <a:lnTo>
                    <a:pt x="408" y="39"/>
                  </a:lnTo>
                  <a:lnTo>
                    <a:pt x="425" y="52"/>
                  </a:lnTo>
                  <a:lnTo>
                    <a:pt x="439" y="67"/>
                  </a:lnTo>
                  <a:lnTo>
                    <a:pt x="454" y="84"/>
                  </a:lnTo>
                  <a:lnTo>
                    <a:pt x="465" y="103"/>
                  </a:lnTo>
                  <a:lnTo>
                    <a:pt x="475" y="125"/>
                  </a:lnTo>
                  <a:lnTo>
                    <a:pt x="483" y="149"/>
                  </a:lnTo>
                  <a:lnTo>
                    <a:pt x="489" y="175"/>
                  </a:lnTo>
                  <a:lnTo>
                    <a:pt x="491" y="204"/>
                  </a:lnTo>
                  <a:lnTo>
                    <a:pt x="493" y="234"/>
                  </a:lnTo>
                  <a:lnTo>
                    <a:pt x="493" y="237"/>
                  </a:lnTo>
                  <a:lnTo>
                    <a:pt x="345" y="237"/>
                  </a:lnTo>
                  <a:lnTo>
                    <a:pt x="345" y="217"/>
                  </a:lnTo>
                  <a:lnTo>
                    <a:pt x="345" y="217"/>
                  </a:lnTo>
                  <a:lnTo>
                    <a:pt x="343" y="203"/>
                  </a:lnTo>
                  <a:lnTo>
                    <a:pt x="342" y="191"/>
                  </a:lnTo>
                  <a:lnTo>
                    <a:pt x="340" y="180"/>
                  </a:lnTo>
                  <a:lnTo>
                    <a:pt x="337" y="169"/>
                  </a:lnTo>
                  <a:lnTo>
                    <a:pt x="334" y="160"/>
                  </a:lnTo>
                  <a:lnTo>
                    <a:pt x="329" y="152"/>
                  </a:lnTo>
                  <a:lnTo>
                    <a:pt x="324" y="145"/>
                  </a:lnTo>
                  <a:lnTo>
                    <a:pt x="318" y="138"/>
                  </a:lnTo>
                  <a:lnTo>
                    <a:pt x="311" y="134"/>
                  </a:lnTo>
                  <a:lnTo>
                    <a:pt x="303" y="129"/>
                  </a:lnTo>
                  <a:lnTo>
                    <a:pt x="296" y="125"/>
                  </a:lnTo>
                  <a:lnTo>
                    <a:pt x="288" y="123"/>
                  </a:lnTo>
                  <a:lnTo>
                    <a:pt x="278" y="120"/>
                  </a:lnTo>
                  <a:lnTo>
                    <a:pt x="268" y="119"/>
                  </a:lnTo>
                  <a:lnTo>
                    <a:pt x="246" y="118"/>
                  </a:lnTo>
                  <a:lnTo>
                    <a:pt x="246" y="118"/>
                  </a:lnTo>
                  <a:lnTo>
                    <a:pt x="226" y="119"/>
                  </a:lnTo>
                  <a:lnTo>
                    <a:pt x="216" y="120"/>
                  </a:lnTo>
                  <a:lnTo>
                    <a:pt x="206" y="123"/>
                  </a:lnTo>
                  <a:lnTo>
                    <a:pt x="198" y="125"/>
                  </a:lnTo>
                  <a:lnTo>
                    <a:pt x="189" y="129"/>
                  </a:lnTo>
                  <a:lnTo>
                    <a:pt x="182" y="134"/>
                  </a:lnTo>
                  <a:lnTo>
                    <a:pt x="176" y="138"/>
                  </a:lnTo>
                  <a:lnTo>
                    <a:pt x="170" y="145"/>
                  </a:lnTo>
                  <a:lnTo>
                    <a:pt x="165" y="152"/>
                  </a:lnTo>
                  <a:lnTo>
                    <a:pt x="160" y="160"/>
                  </a:lnTo>
                  <a:lnTo>
                    <a:pt x="157" y="169"/>
                  </a:lnTo>
                  <a:lnTo>
                    <a:pt x="153" y="180"/>
                  </a:lnTo>
                  <a:lnTo>
                    <a:pt x="152" y="191"/>
                  </a:lnTo>
                  <a:lnTo>
                    <a:pt x="150" y="203"/>
                  </a:lnTo>
                  <a:lnTo>
                    <a:pt x="149" y="217"/>
                  </a:lnTo>
                  <a:lnTo>
                    <a:pt x="149" y="5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4"/>
            <p:cNvSpPr>
              <a:spLocks/>
            </p:cNvSpPr>
            <p:nvPr userDrawn="1"/>
          </p:nvSpPr>
          <p:spPr bwMode="auto">
            <a:xfrm>
              <a:off x="544" y="277"/>
              <a:ext cx="169" cy="234"/>
            </a:xfrm>
            <a:custGeom>
              <a:avLst/>
              <a:gdLst>
                <a:gd name="T0" fmla="*/ 0 w 509"/>
                <a:gd name="T1" fmla="*/ 702 h 702"/>
                <a:gd name="T2" fmla="*/ 0 w 509"/>
                <a:gd name="T3" fmla="*/ 0 h 702"/>
                <a:gd name="T4" fmla="*/ 150 w 509"/>
                <a:gd name="T5" fmla="*/ 0 h 702"/>
                <a:gd name="T6" fmla="*/ 150 w 509"/>
                <a:gd name="T7" fmla="*/ 280 h 702"/>
                <a:gd name="T8" fmla="*/ 360 w 509"/>
                <a:gd name="T9" fmla="*/ 280 h 702"/>
                <a:gd name="T10" fmla="*/ 360 w 509"/>
                <a:gd name="T11" fmla="*/ 0 h 702"/>
                <a:gd name="T12" fmla="*/ 509 w 509"/>
                <a:gd name="T13" fmla="*/ 0 h 702"/>
                <a:gd name="T14" fmla="*/ 509 w 509"/>
                <a:gd name="T15" fmla="*/ 702 h 702"/>
                <a:gd name="T16" fmla="*/ 360 w 509"/>
                <a:gd name="T17" fmla="*/ 702 h 702"/>
                <a:gd name="T18" fmla="*/ 360 w 509"/>
                <a:gd name="T19" fmla="*/ 398 h 702"/>
                <a:gd name="T20" fmla="*/ 150 w 509"/>
                <a:gd name="T21" fmla="*/ 398 h 702"/>
                <a:gd name="T22" fmla="*/ 150 w 509"/>
                <a:gd name="T23" fmla="*/ 702 h 702"/>
                <a:gd name="T24" fmla="*/ 0 w 509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9" h="702">
                  <a:moveTo>
                    <a:pt x="0" y="702"/>
                  </a:moveTo>
                  <a:lnTo>
                    <a:pt x="0" y="0"/>
                  </a:lnTo>
                  <a:lnTo>
                    <a:pt x="150" y="0"/>
                  </a:lnTo>
                  <a:lnTo>
                    <a:pt x="150" y="280"/>
                  </a:lnTo>
                  <a:lnTo>
                    <a:pt x="360" y="280"/>
                  </a:lnTo>
                  <a:lnTo>
                    <a:pt x="360" y="0"/>
                  </a:lnTo>
                  <a:lnTo>
                    <a:pt x="509" y="0"/>
                  </a:lnTo>
                  <a:lnTo>
                    <a:pt x="509" y="702"/>
                  </a:lnTo>
                  <a:lnTo>
                    <a:pt x="360" y="702"/>
                  </a:lnTo>
                  <a:lnTo>
                    <a:pt x="360" y="398"/>
                  </a:lnTo>
                  <a:lnTo>
                    <a:pt x="150" y="398"/>
                  </a:lnTo>
                  <a:lnTo>
                    <a:pt x="150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5"/>
            <p:cNvSpPr>
              <a:spLocks/>
            </p:cNvSpPr>
            <p:nvPr userDrawn="1"/>
          </p:nvSpPr>
          <p:spPr bwMode="auto">
            <a:xfrm>
              <a:off x="836" y="277"/>
              <a:ext cx="230" cy="234"/>
            </a:xfrm>
            <a:custGeom>
              <a:avLst/>
              <a:gdLst>
                <a:gd name="T0" fmla="*/ 0 w 691"/>
                <a:gd name="T1" fmla="*/ 702 h 702"/>
                <a:gd name="T2" fmla="*/ 0 w 691"/>
                <a:gd name="T3" fmla="*/ 0 h 702"/>
                <a:gd name="T4" fmla="*/ 209 w 691"/>
                <a:gd name="T5" fmla="*/ 0 h 702"/>
                <a:gd name="T6" fmla="*/ 343 w 691"/>
                <a:gd name="T7" fmla="*/ 460 h 702"/>
                <a:gd name="T8" fmla="*/ 346 w 691"/>
                <a:gd name="T9" fmla="*/ 460 h 702"/>
                <a:gd name="T10" fmla="*/ 482 w 691"/>
                <a:gd name="T11" fmla="*/ 0 h 702"/>
                <a:gd name="T12" fmla="*/ 691 w 691"/>
                <a:gd name="T13" fmla="*/ 0 h 702"/>
                <a:gd name="T14" fmla="*/ 691 w 691"/>
                <a:gd name="T15" fmla="*/ 702 h 702"/>
                <a:gd name="T16" fmla="*/ 562 w 691"/>
                <a:gd name="T17" fmla="*/ 702 h 702"/>
                <a:gd name="T18" fmla="*/ 562 w 691"/>
                <a:gd name="T19" fmla="*/ 149 h 702"/>
                <a:gd name="T20" fmla="*/ 561 w 691"/>
                <a:gd name="T21" fmla="*/ 149 h 702"/>
                <a:gd name="T22" fmla="*/ 402 w 691"/>
                <a:gd name="T23" fmla="*/ 702 h 702"/>
                <a:gd name="T24" fmla="*/ 289 w 691"/>
                <a:gd name="T25" fmla="*/ 702 h 702"/>
                <a:gd name="T26" fmla="*/ 130 w 691"/>
                <a:gd name="T27" fmla="*/ 149 h 702"/>
                <a:gd name="T28" fmla="*/ 127 w 691"/>
                <a:gd name="T29" fmla="*/ 149 h 702"/>
                <a:gd name="T30" fmla="*/ 127 w 691"/>
                <a:gd name="T31" fmla="*/ 702 h 702"/>
                <a:gd name="T32" fmla="*/ 0 w 691"/>
                <a:gd name="T3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1" h="702">
                  <a:moveTo>
                    <a:pt x="0" y="702"/>
                  </a:moveTo>
                  <a:lnTo>
                    <a:pt x="0" y="0"/>
                  </a:lnTo>
                  <a:lnTo>
                    <a:pt x="209" y="0"/>
                  </a:lnTo>
                  <a:lnTo>
                    <a:pt x="343" y="460"/>
                  </a:lnTo>
                  <a:lnTo>
                    <a:pt x="346" y="460"/>
                  </a:lnTo>
                  <a:lnTo>
                    <a:pt x="482" y="0"/>
                  </a:lnTo>
                  <a:lnTo>
                    <a:pt x="691" y="0"/>
                  </a:lnTo>
                  <a:lnTo>
                    <a:pt x="691" y="702"/>
                  </a:lnTo>
                  <a:lnTo>
                    <a:pt x="562" y="702"/>
                  </a:lnTo>
                  <a:lnTo>
                    <a:pt x="562" y="149"/>
                  </a:lnTo>
                  <a:lnTo>
                    <a:pt x="561" y="149"/>
                  </a:lnTo>
                  <a:lnTo>
                    <a:pt x="402" y="702"/>
                  </a:lnTo>
                  <a:lnTo>
                    <a:pt x="289" y="702"/>
                  </a:lnTo>
                  <a:lnTo>
                    <a:pt x="130" y="149"/>
                  </a:lnTo>
                  <a:lnTo>
                    <a:pt x="127" y="149"/>
                  </a:lnTo>
                  <a:lnTo>
                    <a:pt x="127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36"/>
            <p:cNvSpPr>
              <a:spLocks/>
            </p:cNvSpPr>
            <p:nvPr userDrawn="1"/>
          </p:nvSpPr>
          <p:spPr bwMode="auto">
            <a:xfrm>
              <a:off x="1186" y="277"/>
              <a:ext cx="139" cy="234"/>
            </a:xfrm>
            <a:custGeom>
              <a:avLst/>
              <a:gdLst>
                <a:gd name="T0" fmla="*/ 0 w 419"/>
                <a:gd name="T1" fmla="*/ 702 h 702"/>
                <a:gd name="T2" fmla="*/ 0 w 419"/>
                <a:gd name="T3" fmla="*/ 0 h 702"/>
                <a:gd name="T4" fmla="*/ 408 w 419"/>
                <a:gd name="T5" fmla="*/ 0 h 702"/>
                <a:gd name="T6" fmla="*/ 408 w 419"/>
                <a:gd name="T7" fmla="*/ 118 h 702"/>
                <a:gd name="T8" fmla="*/ 149 w 419"/>
                <a:gd name="T9" fmla="*/ 118 h 702"/>
                <a:gd name="T10" fmla="*/ 149 w 419"/>
                <a:gd name="T11" fmla="*/ 280 h 702"/>
                <a:gd name="T12" fmla="*/ 347 w 419"/>
                <a:gd name="T13" fmla="*/ 280 h 702"/>
                <a:gd name="T14" fmla="*/ 347 w 419"/>
                <a:gd name="T15" fmla="*/ 398 h 702"/>
                <a:gd name="T16" fmla="*/ 149 w 419"/>
                <a:gd name="T17" fmla="*/ 398 h 702"/>
                <a:gd name="T18" fmla="*/ 149 w 419"/>
                <a:gd name="T19" fmla="*/ 584 h 702"/>
                <a:gd name="T20" fmla="*/ 419 w 419"/>
                <a:gd name="T21" fmla="*/ 584 h 702"/>
                <a:gd name="T22" fmla="*/ 419 w 419"/>
                <a:gd name="T23" fmla="*/ 702 h 702"/>
                <a:gd name="T24" fmla="*/ 0 w 419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" h="702">
                  <a:moveTo>
                    <a:pt x="0" y="702"/>
                  </a:moveTo>
                  <a:lnTo>
                    <a:pt x="0" y="0"/>
                  </a:lnTo>
                  <a:lnTo>
                    <a:pt x="408" y="0"/>
                  </a:lnTo>
                  <a:lnTo>
                    <a:pt x="408" y="118"/>
                  </a:lnTo>
                  <a:lnTo>
                    <a:pt x="149" y="118"/>
                  </a:lnTo>
                  <a:lnTo>
                    <a:pt x="149" y="280"/>
                  </a:lnTo>
                  <a:lnTo>
                    <a:pt x="347" y="280"/>
                  </a:lnTo>
                  <a:lnTo>
                    <a:pt x="347" y="398"/>
                  </a:lnTo>
                  <a:lnTo>
                    <a:pt x="149" y="398"/>
                  </a:lnTo>
                  <a:lnTo>
                    <a:pt x="149" y="584"/>
                  </a:lnTo>
                  <a:lnTo>
                    <a:pt x="419" y="584"/>
                  </a:lnTo>
                  <a:lnTo>
                    <a:pt x="41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37"/>
            <p:cNvSpPr>
              <a:spLocks/>
            </p:cNvSpPr>
            <p:nvPr userDrawn="1"/>
          </p:nvSpPr>
          <p:spPr bwMode="auto">
            <a:xfrm>
              <a:off x="1438" y="277"/>
              <a:ext cx="130" cy="234"/>
            </a:xfrm>
            <a:custGeom>
              <a:avLst/>
              <a:gdLst>
                <a:gd name="T0" fmla="*/ 0 w 389"/>
                <a:gd name="T1" fmla="*/ 702 h 702"/>
                <a:gd name="T2" fmla="*/ 0 w 389"/>
                <a:gd name="T3" fmla="*/ 0 h 702"/>
                <a:gd name="T4" fmla="*/ 149 w 389"/>
                <a:gd name="T5" fmla="*/ 0 h 702"/>
                <a:gd name="T6" fmla="*/ 149 w 389"/>
                <a:gd name="T7" fmla="*/ 584 h 702"/>
                <a:gd name="T8" fmla="*/ 389 w 389"/>
                <a:gd name="T9" fmla="*/ 584 h 702"/>
                <a:gd name="T10" fmla="*/ 389 w 389"/>
                <a:gd name="T11" fmla="*/ 702 h 702"/>
                <a:gd name="T12" fmla="*/ 0 w 389"/>
                <a:gd name="T1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9" h="702">
                  <a:moveTo>
                    <a:pt x="0" y="702"/>
                  </a:moveTo>
                  <a:lnTo>
                    <a:pt x="0" y="0"/>
                  </a:lnTo>
                  <a:lnTo>
                    <a:pt x="149" y="0"/>
                  </a:lnTo>
                  <a:lnTo>
                    <a:pt x="149" y="584"/>
                  </a:lnTo>
                  <a:lnTo>
                    <a:pt x="389" y="584"/>
                  </a:lnTo>
                  <a:lnTo>
                    <a:pt x="38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38"/>
            <p:cNvSpPr>
              <a:spLocks noChangeArrowheads="1"/>
            </p:cNvSpPr>
            <p:nvPr userDrawn="1"/>
          </p:nvSpPr>
          <p:spPr bwMode="auto">
            <a:xfrm>
              <a:off x="1673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39"/>
            <p:cNvSpPr>
              <a:spLocks/>
            </p:cNvSpPr>
            <p:nvPr userDrawn="1"/>
          </p:nvSpPr>
          <p:spPr bwMode="auto">
            <a:xfrm>
              <a:off x="1842" y="277"/>
              <a:ext cx="177" cy="234"/>
            </a:xfrm>
            <a:custGeom>
              <a:avLst/>
              <a:gdLst>
                <a:gd name="T0" fmla="*/ 0 w 531"/>
                <a:gd name="T1" fmla="*/ 702 h 702"/>
                <a:gd name="T2" fmla="*/ 0 w 531"/>
                <a:gd name="T3" fmla="*/ 0 h 702"/>
                <a:gd name="T4" fmla="*/ 150 w 531"/>
                <a:gd name="T5" fmla="*/ 0 h 702"/>
                <a:gd name="T6" fmla="*/ 150 w 531"/>
                <a:gd name="T7" fmla="*/ 290 h 702"/>
                <a:gd name="T8" fmla="*/ 151 w 531"/>
                <a:gd name="T9" fmla="*/ 290 h 702"/>
                <a:gd name="T10" fmla="*/ 345 w 531"/>
                <a:gd name="T11" fmla="*/ 0 h 702"/>
                <a:gd name="T12" fmla="*/ 508 w 531"/>
                <a:gd name="T13" fmla="*/ 0 h 702"/>
                <a:gd name="T14" fmla="*/ 307 w 531"/>
                <a:gd name="T15" fmla="*/ 283 h 702"/>
                <a:gd name="T16" fmla="*/ 531 w 531"/>
                <a:gd name="T17" fmla="*/ 702 h 702"/>
                <a:gd name="T18" fmla="*/ 363 w 531"/>
                <a:gd name="T19" fmla="*/ 702 h 702"/>
                <a:gd name="T20" fmla="*/ 207 w 531"/>
                <a:gd name="T21" fmla="*/ 407 h 702"/>
                <a:gd name="T22" fmla="*/ 150 w 531"/>
                <a:gd name="T23" fmla="*/ 487 h 702"/>
                <a:gd name="T24" fmla="*/ 150 w 531"/>
                <a:gd name="T25" fmla="*/ 702 h 702"/>
                <a:gd name="T26" fmla="*/ 0 w 531"/>
                <a:gd name="T27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1" h="702">
                  <a:moveTo>
                    <a:pt x="0" y="702"/>
                  </a:moveTo>
                  <a:lnTo>
                    <a:pt x="0" y="0"/>
                  </a:lnTo>
                  <a:lnTo>
                    <a:pt x="150" y="0"/>
                  </a:lnTo>
                  <a:lnTo>
                    <a:pt x="150" y="290"/>
                  </a:lnTo>
                  <a:lnTo>
                    <a:pt x="151" y="290"/>
                  </a:lnTo>
                  <a:lnTo>
                    <a:pt x="345" y="0"/>
                  </a:lnTo>
                  <a:lnTo>
                    <a:pt x="508" y="0"/>
                  </a:lnTo>
                  <a:lnTo>
                    <a:pt x="307" y="283"/>
                  </a:lnTo>
                  <a:lnTo>
                    <a:pt x="531" y="702"/>
                  </a:lnTo>
                  <a:lnTo>
                    <a:pt x="363" y="702"/>
                  </a:lnTo>
                  <a:lnTo>
                    <a:pt x="207" y="407"/>
                  </a:lnTo>
                  <a:lnTo>
                    <a:pt x="150" y="487"/>
                  </a:lnTo>
                  <a:lnTo>
                    <a:pt x="150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40"/>
            <p:cNvSpPr>
              <a:spLocks/>
            </p:cNvSpPr>
            <p:nvPr userDrawn="1"/>
          </p:nvSpPr>
          <p:spPr bwMode="auto">
            <a:xfrm>
              <a:off x="2276" y="274"/>
              <a:ext cx="168" cy="240"/>
            </a:xfrm>
            <a:custGeom>
              <a:avLst/>
              <a:gdLst>
                <a:gd name="T0" fmla="*/ 353 w 504"/>
                <a:gd name="T1" fmla="*/ 182 h 721"/>
                <a:gd name="T2" fmla="*/ 324 w 504"/>
                <a:gd name="T3" fmla="*/ 138 h 721"/>
                <a:gd name="T4" fmla="*/ 304 w 504"/>
                <a:gd name="T5" fmla="*/ 123 h 721"/>
                <a:gd name="T6" fmla="*/ 281 w 504"/>
                <a:gd name="T7" fmla="*/ 113 h 721"/>
                <a:gd name="T8" fmla="*/ 254 w 504"/>
                <a:gd name="T9" fmla="*/ 111 h 721"/>
                <a:gd name="T10" fmla="*/ 219 w 504"/>
                <a:gd name="T11" fmla="*/ 115 h 721"/>
                <a:gd name="T12" fmla="*/ 198 w 504"/>
                <a:gd name="T13" fmla="*/ 126 h 721"/>
                <a:gd name="T14" fmla="*/ 184 w 504"/>
                <a:gd name="T15" fmla="*/ 142 h 721"/>
                <a:gd name="T16" fmla="*/ 174 w 504"/>
                <a:gd name="T17" fmla="*/ 163 h 721"/>
                <a:gd name="T18" fmla="*/ 171 w 504"/>
                <a:gd name="T19" fmla="*/ 187 h 721"/>
                <a:gd name="T20" fmla="*/ 180 w 504"/>
                <a:gd name="T21" fmla="*/ 215 h 721"/>
                <a:gd name="T22" fmla="*/ 202 w 504"/>
                <a:gd name="T23" fmla="*/ 239 h 721"/>
                <a:gd name="T24" fmla="*/ 249 w 504"/>
                <a:gd name="T25" fmla="*/ 267 h 721"/>
                <a:gd name="T26" fmla="*/ 369 w 504"/>
                <a:gd name="T27" fmla="*/ 328 h 721"/>
                <a:gd name="T28" fmla="*/ 427 w 504"/>
                <a:gd name="T29" fmla="*/ 368 h 721"/>
                <a:gd name="T30" fmla="*/ 464 w 504"/>
                <a:gd name="T31" fmla="*/ 404 h 721"/>
                <a:gd name="T32" fmla="*/ 491 w 504"/>
                <a:gd name="T33" fmla="*/ 448 h 721"/>
                <a:gd name="T34" fmla="*/ 504 w 504"/>
                <a:gd name="T35" fmla="*/ 502 h 721"/>
                <a:gd name="T36" fmla="*/ 504 w 504"/>
                <a:gd name="T37" fmla="*/ 544 h 721"/>
                <a:gd name="T38" fmla="*/ 488 w 504"/>
                <a:gd name="T39" fmla="*/ 604 h 721"/>
                <a:gd name="T40" fmla="*/ 454 w 504"/>
                <a:gd name="T41" fmla="*/ 653 h 721"/>
                <a:gd name="T42" fmla="*/ 403 w 504"/>
                <a:gd name="T43" fmla="*/ 690 h 721"/>
                <a:gd name="T44" fmla="*/ 336 w 504"/>
                <a:gd name="T45" fmla="*/ 714 h 721"/>
                <a:gd name="T46" fmla="*/ 255 w 504"/>
                <a:gd name="T47" fmla="*/ 721 h 721"/>
                <a:gd name="T48" fmla="*/ 211 w 504"/>
                <a:gd name="T49" fmla="*/ 719 h 721"/>
                <a:gd name="T50" fmla="*/ 151 w 504"/>
                <a:gd name="T51" fmla="*/ 704 h 721"/>
                <a:gd name="T52" fmla="*/ 97 w 504"/>
                <a:gd name="T53" fmla="*/ 675 h 721"/>
                <a:gd name="T54" fmla="*/ 52 w 504"/>
                <a:gd name="T55" fmla="*/ 632 h 721"/>
                <a:gd name="T56" fmla="*/ 18 w 504"/>
                <a:gd name="T57" fmla="*/ 572 h 721"/>
                <a:gd name="T58" fmla="*/ 147 w 504"/>
                <a:gd name="T59" fmla="*/ 495 h 721"/>
                <a:gd name="T60" fmla="*/ 156 w 504"/>
                <a:gd name="T61" fmla="*/ 525 h 721"/>
                <a:gd name="T62" fmla="*/ 173 w 504"/>
                <a:gd name="T63" fmla="*/ 560 h 721"/>
                <a:gd name="T64" fmla="*/ 196 w 504"/>
                <a:gd name="T65" fmla="*/ 585 h 721"/>
                <a:gd name="T66" fmla="*/ 220 w 504"/>
                <a:gd name="T67" fmla="*/ 601 h 721"/>
                <a:gd name="T68" fmla="*/ 247 w 504"/>
                <a:gd name="T69" fmla="*/ 610 h 721"/>
                <a:gd name="T70" fmla="*/ 264 w 504"/>
                <a:gd name="T71" fmla="*/ 611 h 721"/>
                <a:gd name="T72" fmla="*/ 292 w 504"/>
                <a:gd name="T73" fmla="*/ 607 h 721"/>
                <a:gd name="T74" fmla="*/ 315 w 504"/>
                <a:gd name="T75" fmla="*/ 599 h 721"/>
                <a:gd name="T76" fmla="*/ 334 w 504"/>
                <a:gd name="T77" fmla="*/ 583 h 721"/>
                <a:gd name="T78" fmla="*/ 349 w 504"/>
                <a:gd name="T79" fmla="*/ 562 h 721"/>
                <a:gd name="T80" fmla="*/ 355 w 504"/>
                <a:gd name="T81" fmla="*/ 537 h 721"/>
                <a:gd name="T82" fmla="*/ 355 w 504"/>
                <a:gd name="T83" fmla="*/ 515 h 721"/>
                <a:gd name="T84" fmla="*/ 341 w 504"/>
                <a:gd name="T85" fmla="*/ 483 h 721"/>
                <a:gd name="T86" fmla="*/ 315 w 504"/>
                <a:gd name="T87" fmla="*/ 455 h 721"/>
                <a:gd name="T88" fmla="*/ 250 w 504"/>
                <a:gd name="T89" fmla="*/ 417 h 721"/>
                <a:gd name="T90" fmla="*/ 128 w 504"/>
                <a:gd name="T91" fmla="*/ 352 h 721"/>
                <a:gd name="T92" fmla="*/ 86 w 504"/>
                <a:gd name="T93" fmla="*/ 323 h 721"/>
                <a:gd name="T94" fmla="*/ 52 w 504"/>
                <a:gd name="T95" fmla="*/ 288 h 721"/>
                <a:gd name="T96" fmla="*/ 31 w 504"/>
                <a:gd name="T97" fmla="*/ 247 h 721"/>
                <a:gd name="T98" fmla="*/ 22 w 504"/>
                <a:gd name="T99" fmla="*/ 197 h 721"/>
                <a:gd name="T100" fmla="*/ 26 w 504"/>
                <a:gd name="T101" fmla="*/ 153 h 721"/>
                <a:gd name="T102" fmla="*/ 45 w 504"/>
                <a:gd name="T103" fmla="*/ 97 h 721"/>
                <a:gd name="T104" fmla="*/ 82 w 504"/>
                <a:gd name="T105" fmla="*/ 52 h 721"/>
                <a:gd name="T106" fmla="*/ 134 w 504"/>
                <a:gd name="T107" fmla="*/ 21 h 721"/>
                <a:gd name="T108" fmla="*/ 202 w 504"/>
                <a:gd name="T109" fmla="*/ 2 h 721"/>
                <a:gd name="T110" fmla="*/ 256 w 504"/>
                <a:gd name="T111" fmla="*/ 0 h 721"/>
                <a:gd name="T112" fmla="*/ 326 w 504"/>
                <a:gd name="T113" fmla="*/ 6 h 721"/>
                <a:gd name="T114" fmla="*/ 384 w 504"/>
                <a:gd name="T115" fmla="*/ 27 h 721"/>
                <a:gd name="T116" fmla="*/ 431 w 504"/>
                <a:gd name="T117" fmla="*/ 60 h 721"/>
                <a:gd name="T118" fmla="*/ 468 w 504"/>
                <a:gd name="T119" fmla="*/ 101 h 721"/>
                <a:gd name="T120" fmla="*/ 492 w 504"/>
                <a:gd name="T121" fmla="*/ 152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721">
                  <a:moveTo>
                    <a:pt x="363" y="205"/>
                  </a:moveTo>
                  <a:lnTo>
                    <a:pt x="363" y="205"/>
                  </a:lnTo>
                  <a:lnTo>
                    <a:pt x="353" y="182"/>
                  </a:lnTo>
                  <a:lnTo>
                    <a:pt x="343" y="162"/>
                  </a:lnTo>
                  <a:lnTo>
                    <a:pt x="330" y="146"/>
                  </a:lnTo>
                  <a:lnTo>
                    <a:pt x="324" y="138"/>
                  </a:lnTo>
                  <a:lnTo>
                    <a:pt x="318" y="132"/>
                  </a:lnTo>
                  <a:lnTo>
                    <a:pt x="311" y="128"/>
                  </a:lnTo>
                  <a:lnTo>
                    <a:pt x="304" y="123"/>
                  </a:lnTo>
                  <a:lnTo>
                    <a:pt x="296" y="119"/>
                  </a:lnTo>
                  <a:lnTo>
                    <a:pt x="289" y="115"/>
                  </a:lnTo>
                  <a:lnTo>
                    <a:pt x="281" y="113"/>
                  </a:lnTo>
                  <a:lnTo>
                    <a:pt x="272" y="112"/>
                  </a:lnTo>
                  <a:lnTo>
                    <a:pt x="254" y="111"/>
                  </a:lnTo>
                  <a:lnTo>
                    <a:pt x="254" y="111"/>
                  </a:lnTo>
                  <a:lnTo>
                    <a:pt x="235" y="112"/>
                  </a:lnTo>
                  <a:lnTo>
                    <a:pt x="226" y="113"/>
                  </a:lnTo>
                  <a:lnTo>
                    <a:pt x="219" y="115"/>
                  </a:lnTo>
                  <a:lnTo>
                    <a:pt x="211" y="119"/>
                  </a:lnTo>
                  <a:lnTo>
                    <a:pt x="204" y="123"/>
                  </a:lnTo>
                  <a:lnTo>
                    <a:pt x="198" y="126"/>
                  </a:lnTo>
                  <a:lnTo>
                    <a:pt x="192" y="131"/>
                  </a:lnTo>
                  <a:lnTo>
                    <a:pt x="187" y="136"/>
                  </a:lnTo>
                  <a:lnTo>
                    <a:pt x="184" y="142"/>
                  </a:lnTo>
                  <a:lnTo>
                    <a:pt x="180" y="148"/>
                  </a:lnTo>
                  <a:lnTo>
                    <a:pt x="176" y="155"/>
                  </a:lnTo>
                  <a:lnTo>
                    <a:pt x="174" y="163"/>
                  </a:lnTo>
                  <a:lnTo>
                    <a:pt x="173" y="170"/>
                  </a:lnTo>
                  <a:lnTo>
                    <a:pt x="171" y="187"/>
                  </a:lnTo>
                  <a:lnTo>
                    <a:pt x="171" y="187"/>
                  </a:lnTo>
                  <a:lnTo>
                    <a:pt x="173" y="197"/>
                  </a:lnTo>
                  <a:lnTo>
                    <a:pt x="175" y="206"/>
                  </a:lnTo>
                  <a:lnTo>
                    <a:pt x="180" y="215"/>
                  </a:lnTo>
                  <a:lnTo>
                    <a:pt x="186" y="223"/>
                  </a:lnTo>
                  <a:lnTo>
                    <a:pt x="193" y="231"/>
                  </a:lnTo>
                  <a:lnTo>
                    <a:pt x="202" y="239"/>
                  </a:lnTo>
                  <a:lnTo>
                    <a:pt x="211" y="247"/>
                  </a:lnTo>
                  <a:lnTo>
                    <a:pt x="224" y="254"/>
                  </a:lnTo>
                  <a:lnTo>
                    <a:pt x="249" y="267"/>
                  </a:lnTo>
                  <a:lnTo>
                    <a:pt x="277" y="282"/>
                  </a:lnTo>
                  <a:lnTo>
                    <a:pt x="338" y="312"/>
                  </a:lnTo>
                  <a:lnTo>
                    <a:pt x="369" y="328"/>
                  </a:lnTo>
                  <a:lnTo>
                    <a:pt x="400" y="347"/>
                  </a:lnTo>
                  <a:lnTo>
                    <a:pt x="413" y="357"/>
                  </a:lnTo>
                  <a:lnTo>
                    <a:pt x="427" y="368"/>
                  </a:lnTo>
                  <a:lnTo>
                    <a:pt x="440" y="379"/>
                  </a:lnTo>
                  <a:lnTo>
                    <a:pt x="453" y="391"/>
                  </a:lnTo>
                  <a:lnTo>
                    <a:pt x="464" y="404"/>
                  </a:lnTo>
                  <a:lnTo>
                    <a:pt x="474" y="418"/>
                  </a:lnTo>
                  <a:lnTo>
                    <a:pt x="482" y="432"/>
                  </a:lnTo>
                  <a:lnTo>
                    <a:pt x="491" y="448"/>
                  </a:lnTo>
                  <a:lnTo>
                    <a:pt x="497" y="465"/>
                  </a:lnTo>
                  <a:lnTo>
                    <a:pt x="500" y="482"/>
                  </a:lnTo>
                  <a:lnTo>
                    <a:pt x="504" y="502"/>
                  </a:lnTo>
                  <a:lnTo>
                    <a:pt x="504" y="521"/>
                  </a:lnTo>
                  <a:lnTo>
                    <a:pt x="504" y="521"/>
                  </a:lnTo>
                  <a:lnTo>
                    <a:pt x="504" y="544"/>
                  </a:lnTo>
                  <a:lnTo>
                    <a:pt x="500" y="565"/>
                  </a:lnTo>
                  <a:lnTo>
                    <a:pt x="495" y="584"/>
                  </a:lnTo>
                  <a:lnTo>
                    <a:pt x="488" y="604"/>
                  </a:lnTo>
                  <a:lnTo>
                    <a:pt x="478" y="622"/>
                  </a:lnTo>
                  <a:lnTo>
                    <a:pt x="468" y="638"/>
                  </a:lnTo>
                  <a:lnTo>
                    <a:pt x="454" y="653"/>
                  </a:lnTo>
                  <a:lnTo>
                    <a:pt x="438" y="667"/>
                  </a:lnTo>
                  <a:lnTo>
                    <a:pt x="421" y="679"/>
                  </a:lnTo>
                  <a:lnTo>
                    <a:pt x="403" y="690"/>
                  </a:lnTo>
                  <a:lnTo>
                    <a:pt x="383" y="700"/>
                  </a:lnTo>
                  <a:lnTo>
                    <a:pt x="361" y="708"/>
                  </a:lnTo>
                  <a:lnTo>
                    <a:pt x="336" y="714"/>
                  </a:lnTo>
                  <a:lnTo>
                    <a:pt x="311" y="718"/>
                  </a:lnTo>
                  <a:lnTo>
                    <a:pt x="284" y="721"/>
                  </a:lnTo>
                  <a:lnTo>
                    <a:pt x="255" y="721"/>
                  </a:lnTo>
                  <a:lnTo>
                    <a:pt x="255" y="721"/>
                  </a:lnTo>
                  <a:lnTo>
                    <a:pt x="233" y="721"/>
                  </a:lnTo>
                  <a:lnTo>
                    <a:pt x="211" y="719"/>
                  </a:lnTo>
                  <a:lnTo>
                    <a:pt x="191" y="715"/>
                  </a:lnTo>
                  <a:lnTo>
                    <a:pt x="170" y="710"/>
                  </a:lnTo>
                  <a:lnTo>
                    <a:pt x="151" y="704"/>
                  </a:lnTo>
                  <a:lnTo>
                    <a:pt x="133" y="696"/>
                  </a:lnTo>
                  <a:lnTo>
                    <a:pt x="114" y="686"/>
                  </a:lnTo>
                  <a:lnTo>
                    <a:pt x="97" y="675"/>
                  </a:lnTo>
                  <a:lnTo>
                    <a:pt x="82" y="662"/>
                  </a:lnTo>
                  <a:lnTo>
                    <a:pt x="67" y="647"/>
                  </a:lnTo>
                  <a:lnTo>
                    <a:pt x="52" y="632"/>
                  </a:lnTo>
                  <a:lnTo>
                    <a:pt x="40" y="613"/>
                  </a:lnTo>
                  <a:lnTo>
                    <a:pt x="28" y="594"/>
                  </a:lnTo>
                  <a:lnTo>
                    <a:pt x="18" y="572"/>
                  </a:lnTo>
                  <a:lnTo>
                    <a:pt x="9" y="549"/>
                  </a:lnTo>
                  <a:lnTo>
                    <a:pt x="0" y="525"/>
                  </a:lnTo>
                  <a:lnTo>
                    <a:pt x="147" y="495"/>
                  </a:lnTo>
                  <a:lnTo>
                    <a:pt x="147" y="495"/>
                  </a:lnTo>
                  <a:lnTo>
                    <a:pt x="151" y="511"/>
                  </a:lnTo>
                  <a:lnTo>
                    <a:pt x="156" y="525"/>
                  </a:lnTo>
                  <a:lnTo>
                    <a:pt x="160" y="538"/>
                  </a:lnTo>
                  <a:lnTo>
                    <a:pt x="167" y="549"/>
                  </a:lnTo>
                  <a:lnTo>
                    <a:pt x="173" y="560"/>
                  </a:lnTo>
                  <a:lnTo>
                    <a:pt x="180" y="570"/>
                  </a:lnTo>
                  <a:lnTo>
                    <a:pt x="187" y="578"/>
                  </a:lnTo>
                  <a:lnTo>
                    <a:pt x="196" y="585"/>
                  </a:lnTo>
                  <a:lnTo>
                    <a:pt x="203" y="591"/>
                  </a:lnTo>
                  <a:lnTo>
                    <a:pt x="211" y="596"/>
                  </a:lnTo>
                  <a:lnTo>
                    <a:pt x="220" y="601"/>
                  </a:lnTo>
                  <a:lnTo>
                    <a:pt x="228" y="605"/>
                  </a:lnTo>
                  <a:lnTo>
                    <a:pt x="238" y="607"/>
                  </a:lnTo>
                  <a:lnTo>
                    <a:pt x="247" y="610"/>
                  </a:lnTo>
                  <a:lnTo>
                    <a:pt x="255" y="611"/>
                  </a:lnTo>
                  <a:lnTo>
                    <a:pt x="264" y="611"/>
                  </a:lnTo>
                  <a:lnTo>
                    <a:pt x="264" y="611"/>
                  </a:lnTo>
                  <a:lnTo>
                    <a:pt x="273" y="611"/>
                  </a:lnTo>
                  <a:lnTo>
                    <a:pt x="282" y="610"/>
                  </a:lnTo>
                  <a:lnTo>
                    <a:pt x="292" y="607"/>
                  </a:lnTo>
                  <a:lnTo>
                    <a:pt x="300" y="605"/>
                  </a:lnTo>
                  <a:lnTo>
                    <a:pt x="307" y="602"/>
                  </a:lnTo>
                  <a:lnTo>
                    <a:pt x="315" y="599"/>
                  </a:lnTo>
                  <a:lnTo>
                    <a:pt x="322" y="594"/>
                  </a:lnTo>
                  <a:lnTo>
                    <a:pt x="329" y="589"/>
                  </a:lnTo>
                  <a:lnTo>
                    <a:pt x="334" y="583"/>
                  </a:lnTo>
                  <a:lnTo>
                    <a:pt x="340" y="577"/>
                  </a:lnTo>
                  <a:lnTo>
                    <a:pt x="344" y="570"/>
                  </a:lnTo>
                  <a:lnTo>
                    <a:pt x="349" y="562"/>
                  </a:lnTo>
                  <a:lnTo>
                    <a:pt x="351" y="555"/>
                  </a:lnTo>
                  <a:lnTo>
                    <a:pt x="353" y="547"/>
                  </a:lnTo>
                  <a:lnTo>
                    <a:pt x="355" y="537"/>
                  </a:lnTo>
                  <a:lnTo>
                    <a:pt x="355" y="527"/>
                  </a:lnTo>
                  <a:lnTo>
                    <a:pt x="355" y="527"/>
                  </a:lnTo>
                  <a:lnTo>
                    <a:pt x="355" y="515"/>
                  </a:lnTo>
                  <a:lnTo>
                    <a:pt x="351" y="504"/>
                  </a:lnTo>
                  <a:lnTo>
                    <a:pt x="347" y="493"/>
                  </a:lnTo>
                  <a:lnTo>
                    <a:pt x="341" y="483"/>
                  </a:lnTo>
                  <a:lnTo>
                    <a:pt x="333" y="474"/>
                  </a:lnTo>
                  <a:lnTo>
                    <a:pt x="324" y="464"/>
                  </a:lnTo>
                  <a:lnTo>
                    <a:pt x="315" y="455"/>
                  </a:lnTo>
                  <a:lnTo>
                    <a:pt x="304" y="447"/>
                  </a:lnTo>
                  <a:lnTo>
                    <a:pt x="278" y="431"/>
                  </a:lnTo>
                  <a:lnTo>
                    <a:pt x="250" y="417"/>
                  </a:lnTo>
                  <a:lnTo>
                    <a:pt x="188" y="386"/>
                  </a:lnTo>
                  <a:lnTo>
                    <a:pt x="158" y="369"/>
                  </a:lnTo>
                  <a:lnTo>
                    <a:pt x="128" y="352"/>
                  </a:lnTo>
                  <a:lnTo>
                    <a:pt x="113" y="344"/>
                  </a:lnTo>
                  <a:lnTo>
                    <a:pt x="100" y="334"/>
                  </a:lnTo>
                  <a:lnTo>
                    <a:pt x="86" y="323"/>
                  </a:lnTo>
                  <a:lnTo>
                    <a:pt x="74" y="312"/>
                  </a:lnTo>
                  <a:lnTo>
                    <a:pt x="63" y="301"/>
                  </a:lnTo>
                  <a:lnTo>
                    <a:pt x="52" y="288"/>
                  </a:lnTo>
                  <a:lnTo>
                    <a:pt x="44" y="276"/>
                  </a:lnTo>
                  <a:lnTo>
                    <a:pt x="37" y="261"/>
                  </a:lnTo>
                  <a:lnTo>
                    <a:pt x="31" y="247"/>
                  </a:lnTo>
                  <a:lnTo>
                    <a:pt x="26" y="231"/>
                  </a:lnTo>
                  <a:lnTo>
                    <a:pt x="23" y="21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3" y="174"/>
                  </a:lnTo>
                  <a:lnTo>
                    <a:pt x="26" y="153"/>
                  </a:lnTo>
                  <a:lnTo>
                    <a:pt x="31" y="134"/>
                  </a:lnTo>
                  <a:lnTo>
                    <a:pt x="37" y="114"/>
                  </a:lnTo>
                  <a:lnTo>
                    <a:pt x="45" y="97"/>
                  </a:lnTo>
                  <a:lnTo>
                    <a:pt x="56" y="81"/>
                  </a:lnTo>
                  <a:lnTo>
                    <a:pt x="67" y="66"/>
                  </a:lnTo>
                  <a:lnTo>
                    <a:pt x="82" y="52"/>
                  </a:lnTo>
                  <a:lnTo>
                    <a:pt x="97" y="40"/>
                  </a:lnTo>
                  <a:lnTo>
                    <a:pt x="114" y="30"/>
                  </a:lnTo>
                  <a:lnTo>
                    <a:pt x="134" y="21"/>
                  </a:lnTo>
                  <a:lnTo>
                    <a:pt x="154" y="13"/>
                  </a:lnTo>
                  <a:lnTo>
                    <a:pt x="177" y="7"/>
                  </a:lnTo>
                  <a:lnTo>
                    <a:pt x="202" y="2"/>
                  </a:lnTo>
                  <a:lnTo>
                    <a:pt x="228" y="0"/>
                  </a:lnTo>
                  <a:lnTo>
                    <a:pt x="256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4" y="2"/>
                  </a:lnTo>
                  <a:lnTo>
                    <a:pt x="326" y="6"/>
                  </a:lnTo>
                  <a:lnTo>
                    <a:pt x="346" y="12"/>
                  </a:lnTo>
                  <a:lnTo>
                    <a:pt x="366" y="19"/>
                  </a:lnTo>
                  <a:lnTo>
                    <a:pt x="384" y="27"/>
                  </a:lnTo>
                  <a:lnTo>
                    <a:pt x="401" y="36"/>
                  </a:lnTo>
                  <a:lnTo>
                    <a:pt x="417" y="47"/>
                  </a:lnTo>
                  <a:lnTo>
                    <a:pt x="431" y="60"/>
                  </a:lnTo>
                  <a:lnTo>
                    <a:pt x="444" y="72"/>
                  </a:lnTo>
                  <a:lnTo>
                    <a:pt x="457" y="86"/>
                  </a:lnTo>
                  <a:lnTo>
                    <a:pt x="468" y="101"/>
                  </a:lnTo>
                  <a:lnTo>
                    <a:pt x="476" y="117"/>
                  </a:lnTo>
                  <a:lnTo>
                    <a:pt x="485" y="134"/>
                  </a:lnTo>
                  <a:lnTo>
                    <a:pt x="492" y="152"/>
                  </a:lnTo>
                  <a:lnTo>
                    <a:pt x="497" y="170"/>
                  </a:lnTo>
                  <a:lnTo>
                    <a:pt x="363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Rectangle 41"/>
            <p:cNvSpPr>
              <a:spLocks noChangeArrowheads="1"/>
            </p:cNvSpPr>
            <p:nvPr userDrawn="1"/>
          </p:nvSpPr>
          <p:spPr bwMode="auto">
            <a:xfrm>
              <a:off x="2562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42"/>
            <p:cNvSpPr>
              <a:spLocks/>
            </p:cNvSpPr>
            <p:nvPr userDrawn="1"/>
          </p:nvSpPr>
          <p:spPr bwMode="auto">
            <a:xfrm>
              <a:off x="2717" y="277"/>
              <a:ext cx="165" cy="234"/>
            </a:xfrm>
            <a:custGeom>
              <a:avLst/>
              <a:gdLst>
                <a:gd name="T0" fmla="*/ 497 w 497"/>
                <a:gd name="T1" fmla="*/ 0 h 702"/>
                <a:gd name="T2" fmla="*/ 497 w 497"/>
                <a:gd name="T3" fmla="*/ 118 h 702"/>
                <a:gd name="T4" fmla="*/ 323 w 497"/>
                <a:gd name="T5" fmla="*/ 118 h 702"/>
                <a:gd name="T6" fmla="*/ 323 w 497"/>
                <a:gd name="T7" fmla="*/ 702 h 702"/>
                <a:gd name="T8" fmla="*/ 173 w 497"/>
                <a:gd name="T9" fmla="*/ 702 h 702"/>
                <a:gd name="T10" fmla="*/ 173 w 497"/>
                <a:gd name="T11" fmla="*/ 118 h 702"/>
                <a:gd name="T12" fmla="*/ 0 w 497"/>
                <a:gd name="T13" fmla="*/ 118 h 702"/>
                <a:gd name="T14" fmla="*/ 0 w 497"/>
                <a:gd name="T15" fmla="*/ 0 h 702"/>
                <a:gd name="T16" fmla="*/ 497 w 497"/>
                <a:gd name="T17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702">
                  <a:moveTo>
                    <a:pt x="497" y="0"/>
                  </a:moveTo>
                  <a:lnTo>
                    <a:pt x="497" y="118"/>
                  </a:lnTo>
                  <a:lnTo>
                    <a:pt x="323" y="118"/>
                  </a:lnTo>
                  <a:lnTo>
                    <a:pt x="323" y="702"/>
                  </a:lnTo>
                  <a:lnTo>
                    <a:pt x="173" y="702"/>
                  </a:lnTo>
                  <a:lnTo>
                    <a:pt x="173" y="118"/>
                  </a:lnTo>
                  <a:lnTo>
                    <a:pt x="0" y="118"/>
                  </a:lnTo>
                  <a:lnTo>
                    <a:pt x="0" y="0"/>
                  </a:lnTo>
                  <a:lnTo>
                    <a:pt x="49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43"/>
            <p:cNvSpPr>
              <a:spLocks/>
            </p:cNvSpPr>
            <p:nvPr userDrawn="1"/>
          </p:nvSpPr>
          <p:spPr bwMode="auto">
            <a:xfrm>
              <a:off x="2984" y="277"/>
              <a:ext cx="177" cy="234"/>
            </a:xfrm>
            <a:custGeom>
              <a:avLst/>
              <a:gdLst>
                <a:gd name="T0" fmla="*/ 0 w 530"/>
                <a:gd name="T1" fmla="*/ 702 h 702"/>
                <a:gd name="T2" fmla="*/ 0 w 530"/>
                <a:gd name="T3" fmla="*/ 0 h 702"/>
                <a:gd name="T4" fmla="*/ 149 w 530"/>
                <a:gd name="T5" fmla="*/ 0 h 702"/>
                <a:gd name="T6" fmla="*/ 149 w 530"/>
                <a:gd name="T7" fmla="*/ 290 h 702"/>
                <a:gd name="T8" fmla="*/ 152 w 530"/>
                <a:gd name="T9" fmla="*/ 290 h 702"/>
                <a:gd name="T10" fmla="*/ 345 w 530"/>
                <a:gd name="T11" fmla="*/ 0 h 702"/>
                <a:gd name="T12" fmla="*/ 509 w 530"/>
                <a:gd name="T13" fmla="*/ 0 h 702"/>
                <a:gd name="T14" fmla="*/ 307 w 530"/>
                <a:gd name="T15" fmla="*/ 283 h 702"/>
                <a:gd name="T16" fmla="*/ 530 w 530"/>
                <a:gd name="T17" fmla="*/ 702 h 702"/>
                <a:gd name="T18" fmla="*/ 363 w 530"/>
                <a:gd name="T19" fmla="*/ 702 h 702"/>
                <a:gd name="T20" fmla="*/ 208 w 530"/>
                <a:gd name="T21" fmla="*/ 407 h 702"/>
                <a:gd name="T22" fmla="*/ 149 w 530"/>
                <a:gd name="T23" fmla="*/ 487 h 702"/>
                <a:gd name="T24" fmla="*/ 149 w 530"/>
                <a:gd name="T25" fmla="*/ 702 h 702"/>
                <a:gd name="T26" fmla="*/ 0 w 530"/>
                <a:gd name="T27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0" h="702">
                  <a:moveTo>
                    <a:pt x="0" y="702"/>
                  </a:moveTo>
                  <a:lnTo>
                    <a:pt x="0" y="0"/>
                  </a:lnTo>
                  <a:lnTo>
                    <a:pt x="149" y="0"/>
                  </a:lnTo>
                  <a:lnTo>
                    <a:pt x="149" y="290"/>
                  </a:lnTo>
                  <a:lnTo>
                    <a:pt x="152" y="290"/>
                  </a:lnTo>
                  <a:lnTo>
                    <a:pt x="345" y="0"/>
                  </a:lnTo>
                  <a:lnTo>
                    <a:pt x="509" y="0"/>
                  </a:lnTo>
                  <a:lnTo>
                    <a:pt x="307" y="283"/>
                  </a:lnTo>
                  <a:lnTo>
                    <a:pt x="530" y="702"/>
                  </a:lnTo>
                  <a:lnTo>
                    <a:pt x="363" y="702"/>
                  </a:lnTo>
                  <a:lnTo>
                    <a:pt x="208" y="407"/>
                  </a:lnTo>
                  <a:lnTo>
                    <a:pt x="149" y="487"/>
                  </a:lnTo>
                  <a:lnTo>
                    <a:pt x="14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Rectangle 44"/>
            <p:cNvSpPr>
              <a:spLocks noChangeArrowheads="1"/>
            </p:cNvSpPr>
            <p:nvPr userDrawn="1"/>
          </p:nvSpPr>
          <p:spPr bwMode="auto">
            <a:xfrm>
              <a:off x="3259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45"/>
            <p:cNvSpPr>
              <a:spLocks/>
            </p:cNvSpPr>
            <p:nvPr userDrawn="1"/>
          </p:nvSpPr>
          <p:spPr bwMode="auto">
            <a:xfrm>
              <a:off x="3431" y="277"/>
              <a:ext cx="170" cy="234"/>
            </a:xfrm>
            <a:custGeom>
              <a:avLst/>
              <a:gdLst>
                <a:gd name="T0" fmla="*/ 0 w 510"/>
                <a:gd name="T1" fmla="*/ 702 h 702"/>
                <a:gd name="T2" fmla="*/ 0 w 510"/>
                <a:gd name="T3" fmla="*/ 0 h 702"/>
                <a:gd name="T4" fmla="*/ 164 w 510"/>
                <a:gd name="T5" fmla="*/ 0 h 702"/>
                <a:gd name="T6" fmla="*/ 372 w 510"/>
                <a:gd name="T7" fmla="*/ 416 h 702"/>
                <a:gd name="T8" fmla="*/ 374 w 510"/>
                <a:gd name="T9" fmla="*/ 416 h 702"/>
                <a:gd name="T10" fmla="*/ 374 w 510"/>
                <a:gd name="T11" fmla="*/ 0 h 702"/>
                <a:gd name="T12" fmla="*/ 510 w 510"/>
                <a:gd name="T13" fmla="*/ 0 h 702"/>
                <a:gd name="T14" fmla="*/ 510 w 510"/>
                <a:gd name="T15" fmla="*/ 702 h 702"/>
                <a:gd name="T16" fmla="*/ 368 w 510"/>
                <a:gd name="T17" fmla="*/ 702 h 702"/>
                <a:gd name="T18" fmla="*/ 140 w 510"/>
                <a:gd name="T19" fmla="*/ 249 h 702"/>
                <a:gd name="T20" fmla="*/ 137 w 510"/>
                <a:gd name="T21" fmla="*/ 249 h 702"/>
                <a:gd name="T22" fmla="*/ 137 w 510"/>
                <a:gd name="T23" fmla="*/ 702 h 702"/>
                <a:gd name="T24" fmla="*/ 0 w 510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0" h="702">
                  <a:moveTo>
                    <a:pt x="0" y="702"/>
                  </a:moveTo>
                  <a:lnTo>
                    <a:pt x="0" y="0"/>
                  </a:lnTo>
                  <a:lnTo>
                    <a:pt x="164" y="0"/>
                  </a:lnTo>
                  <a:lnTo>
                    <a:pt x="372" y="416"/>
                  </a:lnTo>
                  <a:lnTo>
                    <a:pt x="374" y="416"/>
                  </a:lnTo>
                  <a:lnTo>
                    <a:pt x="374" y="0"/>
                  </a:lnTo>
                  <a:lnTo>
                    <a:pt x="510" y="0"/>
                  </a:lnTo>
                  <a:lnTo>
                    <a:pt x="510" y="702"/>
                  </a:lnTo>
                  <a:lnTo>
                    <a:pt x="368" y="702"/>
                  </a:lnTo>
                  <a:lnTo>
                    <a:pt x="140" y="249"/>
                  </a:lnTo>
                  <a:lnTo>
                    <a:pt x="137" y="249"/>
                  </a:lnTo>
                  <a:lnTo>
                    <a:pt x="137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46"/>
            <p:cNvSpPr>
              <a:spLocks noEditPoints="1"/>
            </p:cNvSpPr>
            <p:nvPr userDrawn="1"/>
          </p:nvSpPr>
          <p:spPr bwMode="auto">
            <a:xfrm>
              <a:off x="4354" y="277"/>
              <a:ext cx="160" cy="234"/>
            </a:xfrm>
            <a:custGeom>
              <a:avLst/>
              <a:gdLst>
                <a:gd name="T0" fmla="*/ 208 w 481"/>
                <a:gd name="T1" fmla="*/ 0 h 702"/>
                <a:gd name="T2" fmla="*/ 239 w 481"/>
                <a:gd name="T3" fmla="*/ 0 h 702"/>
                <a:gd name="T4" fmla="*/ 297 w 481"/>
                <a:gd name="T5" fmla="*/ 7 h 702"/>
                <a:gd name="T6" fmla="*/ 346 w 481"/>
                <a:gd name="T7" fmla="*/ 20 h 702"/>
                <a:gd name="T8" fmla="*/ 388 w 481"/>
                <a:gd name="T9" fmla="*/ 41 h 702"/>
                <a:gd name="T10" fmla="*/ 423 w 481"/>
                <a:gd name="T11" fmla="*/ 70 h 702"/>
                <a:gd name="T12" fmla="*/ 449 w 481"/>
                <a:gd name="T13" fmla="*/ 108 h 702"/>
                <a:gd name="T14" fmla="*/ 468 w 481"/>
                <a:gd name="T15" fmla="*/ 154 h 702"/>
                <a:gd name="T16" fmla="*/ 479 w 481"/>
                <a:gd name="T17" fmla="*/ 211 h 702"/>
                <a:gd name="T18" fmla="*/ 481 w 481"/>
                <a:gd name="T19" fmla="*/ 459 h 702"/>
                <a:gd name="T20" fmla="*/ 479 w 481"/>
                <a:gd name="T21" fmla="*/ 490 h 702"/>
                <a:gd name="T22" fmla="*/ 468 w 481"/>
                <a:gd name="T23" fmla="*/ 547 h 702"/>
                <a:gd name="T24" fmla="*/ 449 w 481"/>
                <a:gd name="T25" fmla="*/ 594 h 702"/>
                <a:gd name="T26" fmla="*/ 423 w 481"/>
                <a:gd name="T27" fmla="*/ 631 h 702"/>
                <a:gd name="T28" fmla="*/ 388 w 481"/>
                <a:gd name="T29" fmla="*/ 660 h 702"/>
                <a:gd name="T30" fmla="*/ 346 w 481"/>
                <a:gd name="T31" fmla="*/ 681 h 702"/>
                <a:gd name="T32" fmla="*/ 297 w 481"/>
                <a:gd name="T33" fmla="*/ 694 h 702"/>
                <a:gd name="T34" fmla="*/ 239 w 481"/>
                <a:gd name="T35" fmla="*/ 702 h 702"/>
                <a:gd name="T36" fmla="*/ 0 w 481"/>
                <a:gd name="T37" fmla="*/ 702 h 702"/>
                <a:gd name="T38" fmla="*/ 150 w 481"/>
                <a:gd name="T39" fmla="*/ 584 h 702"/>
                <a:gd name="T40" fmla="*/ 202 w 481"/>
                <a:gd name="T41" fmla="*/ 584 h 702"/>
                <a:gd name="T42" fmla="*/ 231 w 481"/>
                <a:gd name="T43" fmla="*/ 581 h 702"/>
                <a:gd name="T44" fmla="*/ 256 w 481"/>
                <a:gd name="T45" fmla="*/ 577 h 702"/>
                <a:gd name="T46" fmla="*/ 280 w 481"/>
                <a:gd name="T47" fmla="*/ 567 h 702"/>
                <a:gd name="T48" fmla="*/ 298 w 481"/>
                <a:gd name="T49" fmla="*/ 552 h 702"/>
                <a:gd name="T50" fmla="*/ 312 w 481"/>
                <a:gd name="T51" fmla="*/ 534 h 702"/>
                <a:gd name="T52" fmla="*/ 323 w 481"/>
                <a:gd name="T53" fmla="*/ 510 h 702"/>
                <a:gd name="T54" fmla="*/ 329 w 481"/>
                <a:gd name="T55" fmla="*/ 479 h 702"/>
                <a:gd name="T56" fmla="*/ 332 w 481"/>
                <a:gd name="T57" fmla="*/ 443 h 702"/>
                <a:gd name="T58" fmla="*/ 332 w 481"/>
                <a:gd name="T59" fmla="*/ 258 h 702"/>
                <a:gd name="T60" fmla="*/ 329 w 481"/>
                <a:gd name="T61" fmla="*/ 223 h 702"/>
                <a:gd name="T62" fmla="*/ 324 w 481"/>
                <a:gd name="T63" fmla="*/ 194 h 702"/>
                <a:gd name="T64" fmla="*/ 315 w 481"/>
                <a:gd name="T65" fmla="*/ 170 h 702"/>
                <a:gd name="T66" fmla="*/ 301 w 481"/>
                <a:gd name="T67" fmla="*/ 150 h 702"/>
                <a:gd name="T68" fmla="*/ 283 w 481"/>
                <a:gd name="T69" fmla="*/ 136 h 702"/>
                <a:gd name="T70" fmla="*/ 261 w 481"/>
                <a:gd name="T71" fmla="*/ 126 h 702"/>
                <a:gd name="T72" fmla="*/ 235 w 481"/>
                <a:gd name="T73" fmla="*/ 120 h 702"/>
                <a:gd name="T74" fmla="*/ 202 w 481"/>
                <a:gd name="T75" fmla="*/ 118 h 702"/>
                <a:gd name="T76" fmla="*/ 150 w 481"/>
                <a:gd name="T77" fmla="*/ 58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1" h="702">
                  <a:moveTo>
                    <a:pt x="0" y="0"/>
                  </a:moveTo>
                  <a:lnTo>
                    <a:pt x="208" y="0"/>
                  </a:lnTo>
                  <a:lnTo>
                    <a:pt x="208" y="0"/>
                  </a:lnTo>
                  <a:lnTo>
                    <a:pt x="239" y="0"/>
                  </a:lnTo>
                  <a:lnTo>
                    <a:pt x="269" y="2"/>
                  </a:lnTo>
                  <a:lnTo>
                    <a:pt x="297" y="7"/>
                  </a:lnTo>
                  <a:lnTo>
                    <a:pt x="322" y="12"/>
                  </a:lnTo>
                  <a:lnTo>
                    <a:pt x="346" y="20"/>
                  </a:lnTo>
                  <a:lnTo>
                    <a:pt x="368" y="30"/>
                  </a:lnTo>
                  <a:lnTo>
                    <a:pt x="388" y="41"/>
                  </a:lnTo>
                  <a:lnTo>
                    <a:pt x="406" y="54"/>
                  </a:lnTo>
                  <a:lnTo>
                    <a:pt x="423" y="70"/>
                  </a:lnTo>
                  <a:lnTo>
                    <a:pt x="437" y="87"/>
                  </a:lnTo>
                  <a:lnTo>
                    <a:pt x="449" y="108"/>
                  </a:lnTo>
                  <a:lnTo>
                    <a:pt x="459" y="130"/>
                  </a:lnTo>
                  <a:lnTo>
                    <a:pt x="468" y="154"/>
                  </a:lnTo>
                  <a:lnTo>
                    <a:pt x="474" y="181"/>
                  </a:lnTo>
                  <a:lnTo>
                    <a:pt x="479" y="211"/>
                  </a:lnTo>
                  <a:lnTo>
                    <a:pt x="481" y="243"/>
                  </a:lnTo>
                  <a:lnTo>
                    <a:pt x="481" y="459"/>
                  </a:lnTo>
                  <a:lnTo>
                    <a:pt x="481" y="459"/>
                  </a:lnTo>
                  <a:lnTo>
                    <a:pt x="479" y="490"/>
                  </a:lnTo>
                  <a:lnTo>
                    <a:pt x="474" y="520"/>
                  </a:lnTo>
                  <a:lnTo>
                    <a:pt x="468" y="547"/>
                  </a:lnTo>
                  <a:lnTo>
                    <a:pt x="459" y="572"/>
                  </a:lnTo>
                  <a:lnTo>
                    <a:pt x="449" y="594"/>
                  </a:lnTo>
                  <a:lnTo>
                    <a:pt x="437" y="613"/>
                  </a:lnTo>
                  <a:lnTo>
                    <a:pt x="423" y="631"/>
                  </a:lnTo>
                  <a:lnTo>
                    <a:pt x="406" y="647"/>
                  </a:lnTo>
                  <a:lnTo>
                    <a:pt x="388" y="660"/>
                  </a:lnTo>
                  <a:lnTo>
                    <a:pt x="368" y="671"/>
                  </a:lnTo>
                  <a:lnTo>
                    <a:pt x="346" y="681"/>
                  </a:lnTo>
                  <a:lnTo>
                    <a:pt x="322" y="690"/>
                  </a:lnTo>
                  <a:lnTo>
                    <a:pt x="297" y="694"/>
                  </a:lnTo>
                  <a:lnTo>
                    <a:pt x="269" y="699"/>
                  </a:lnTo>
                  <a:lnTo>
                    <a:pt x="239" y="702"/>
                  </a:lnTo>
                  <a:lnTo>
                    <a:pt x="208" y="702"/>
                  </a:lnTo>
                  <a:lnTo>
                    <a:pt x="0" y="702"/>
                  </a:lnTo>
                  <a:lnTo>
                    <a:pt x="0" y="0"/>
                  </a:lnTo>
                  <a:close/>
                  <a:moveTo>
                    <a:pt x="150" y="584"/>
                  </a:moveTo>
                  <a:lnTo>
                    <a:pt x="202" y="584"/>
                  </a:lnTo>
                  <a:lnTo>
                    <a:pt x="202" y="584"/>
                  </a:lnTo>
                  <a:lnTo>
                    <a:pt x="216" y="583"/>
                  </a:lnTo>
                  <a:lnTo>
                    <a:pt x="231" y="581"/>
                  </a:lnTo>
                  <a:lnTo>
                    <a:pt x="244" y="579"/>
                  </a:lnTo>
                  <a:lnTo>
                    <a:pt x="256" y="577"/>
                  </a:lnTo>
                  <a:lnTo>
                    <a:pt x="269" y="572"/>
                  </a:lnTo>
                  <a:lnTo>
                    <a:pt x="280" y="567"/>
                  </a:lnTo>
                  <a:lnTo>
                    <a:pt x="289" y="560"/>
                  </a:lnTo>
                  <a:lnTo>
                    <a:pt x="298" y="552"/>
                  </a:lnTo>
                  <a:lnTo>
                    <a:pt x="305" y="544"/>
                  </a:lnTo>
                  <a:lnTo>
                    <a:pt x="312" y="534"/>
                  </a:lnTo>
                  <a:lnTo>
                    <a:pt x="318" y="522"/>
                  </a:lnTo>
                  <a:lnTo>
                    <a:pt x="323" y="510"/>
                  </a:lnTo>
                  <a:lnTo>
                    <a:pt x="327" y="495"/>
                  </a:lnTo>
                  <a:lnTo>
                    <a:pt x="329" y="479"/>
                  </a:lnTo>
                  <a:lnTo>
                    <a:pt x="330" y="462"/>
                  </a:lnTo>
                  <a:lnTo>
                    <a:pt x="332" y="443"/>
                  </a:lnTo>
                  <a:lnTo>
                    <a:pt x="332" y="258"/>
                  </a:lnTo>
                  <a:lnTo>
                    <a:pt x="332" y="258"/>
                  </a:lnTo>
                  <a:lnTo>
                    <a:pt x="332" y="240"/>
                  </a:lnTo>
                  <a:lnTo>
                    <a:pt x="329" y="223"/>
                  </a:lnTo>
                  <a:lnTo>
                    <a:pt x="328" y="209"/>
                  </a:lnTo>
                  <a:lnTo>
                    <a:pt x="324" y="194"/>
                  </a:lnTo>
                  <a:lnTo>
                    <a:pt x="321" y="182"/>
                  </a:lnTo>
                  <a:lnTo>
                    <a:pt x="315" y="170"/>
                  </a:lnTo>
                  <a:lnTo>
                    <a:pt x="309" y="160"/>
                  </a:lnTo>
                  <a:lnTo>
                    <a:pt x="301" y="150"/>
                  </a:lnTo>
                  <a:lnTo>
                    <a:pt x="293" y="143"/>
                  </a:lnTo>
                  <a:lnTo>
                    <a:pt x="283" y="136"/>
                  </a:lnTo>
                  <a:lnTo>
                    <a:pt x="273" y="131"/>
                  </a:lnTo>
                  <a:lnTo>
                    <a:pt x="261" y="126"/>
                  </a:lnTo>
                  <a:lnTo>
                    <a:pt x="248" y="122"/>
                  </a:lnTo>
                  <a:lnTo>
                    <a:pt x="235" y="120"/>
                  </a:lnTo>
                  <a:lnTo>
                    <a:pt x="219" y="119"/>
                  </a:lnTo>
                  <a:lnTo>
                    <a:pt x="202" y="118"/>
                  </a:lnTo>
                  <a:lnTo>
                    <a:pt x="150" y="118"/>
                  </a:lnTo>
                  <a:lnTo>
                    <a:pt x="150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49"/>
            <p:cNvSpPr>
              <a:spLocks noEditPoints="1"/>
            </p:cNvSpPr>
            <p:nvPr userDrawn="1"/>
          </p:nvSpPr>
          <p:spPr bwMode="auto">
            <a:xfrm>
              <a:off x="4609" y="277"/>
              <a:ext cx="191" cy="234"/>
            </a:xfrm>
            <a:custGeom>
              <a:avLst/>
              <a:gdLst>
                <a:gd name="T0" fmla="*/ 0 w 573"/>
                <a:gd name="T1" fmla="*/ 702 h 702"/>
                <a:gd name="T2" fmla="*/ 194 w 573"/>
                <a:gd name="T3" fmla="*/ 0 h 702"/>
                <a:gd name="T4" fmla="*/ 385 w 573"/>
                <a:gd name="T5" fmla="*/ 0 h 702"/>
                <a:gd name="T6" fmla="*/ 573 w 573"/>
                <a:gd name="T7" fmla="*/ 702 h 702"/>
                <a:gd name="T8" fmla="*/ 431 w 573"/>
                <a:gd name="T9" fmla="*/ 702 h 702"/>
                <a:gd name="T10" fmla="*/ 393 w 573"/>
                <a:gd name="T11" fmla="*/ 554 h 702"/>
                <a:gd name="T12" fmla="*/ 186 w 573"/>
                <a:gd name="T13" fmla="*/ 554 h 702"/>
                <a:gd name="T14" fmla="*/ 144 w 573"/>
                <a:gd name="T15" fmla="*/ 702 h 702"/>
                <a:gd name="T16" fmla="*/ 0 w 573"/>
                <a:gd name="T17" fmla="*/ 702 h 702"/>
                <a:gd name="T18" fmla="*/ 214 w 573"/>
                <a:gd name="T19" fmla="*/ 436 h 702"/>
                <a:gd name="T20" fmla="*/ 362 w 573"/>
                <a:gd name="T21" fmla="*/ 436 h 702"/>
                <a:gd name="T22" fmla="*/ 289 w 573"/>
                <a:gd name="T23" fmla="*/ 152 h 702"/>
                <a:gd name="T24" fmla="*/ 286 w 573"/>
                <a:gd name="T25" fmla="*/ 152 h 702"/>
                <a:gd name="T26" fmla="*/ 214 w 573"/>
                <a:gd name="T27" fmla="*/ 436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3" h="702">
                  <a:moveTo>
                    <a:pt x="0" y="702"/>
                  </a:moveTo>
                  <a:lnTo>
                    <a:pt x="194" y="0"/>
                  </a:lnTo>
                  <a:lnTo>
                    <a:pt x="385" y="0"/>
                  </a:lnTo>
                  <a:lnTo>
                    <a:pt x="573" y="702"/>
                  </a:lnTo>
                  <a:lnTo>
                    <a:pt x="431" y="702"/>
                  </a:lnTo>
                  <a:lnTo>
                    <a:pt x="393" y="554"/>
                  </a:lnTo>
                  <a:lnTo>
                    <a:pt x="186" y="554"/>
                  </a:lnTo>
                  <a:lnTo>
                    <a:pt x="144" y="702"/>
                  </a:lnTo>
                  <a:lnTo>
                    <a:pt x="0" y="702"/>
                  </a:lnTo>
                  <a:close/>
                  <a:moveTo>
                    <a:pt x="214" y="436"/>
                  </a:moveTo>
                  <a:lnTo>
                    <a:pt x="362" y="436"/>
                  </a:lnTo>
                  <a:lnTo>
                    <a:pt x="289" y="152"/>
                  </a:lnTo>
                  <a:lnTo>
                    <a:pt x="286" y="152"/>
                  </a:lnTo>
                  <a:lnTo>
                    <a:pt x="214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52"/>
            <p:cNvSpPr>
              <a:spLocks/>
            </p:cNvSpPr>
            <p:nvPr userDrawn="1"/>
          </p:nvSpPr>
          <p:spPr bwMode="auto">
            <a:xfrm>
              <a:off x="4869" y="277"/>
              <a:ext cx="189" cy="234"/>
            </a:xfrm>
            <a:custGeom>
              <a:avLst/>
              <a:gdLst>
                <a:gd name="T0" fmla="*/ 0 w 568"/>
                <a:gd name="T1" fmla="*/ 0 h 702"/>
                <a:gd name="T2" fmla="*/ 147 w 568"/>
                <a:gd name="T3" fmla="*/ 0 h 702"/>
                <a:gd name="T4" fmla="*/ 284 w 568"/>
                <a:gd name="T5" fmla="*/ 501 h 702"/>
                <a:gd name="T6" fmla="*/ 287 w 568"/>
                <a:gd name="T7" fmla="*/ 501 h 702"/>
                <a:gd name="T8" fmla="*/ 423 w 568"/>
                <a:gd name="T9" fmla="*/ 0 h 702"/>
                <a:gd name="T10" fmla="*/ 568 w 568"/>
                <a:gd name="T11" fmla="*/ 0 h 702"/>
                <a:gd name="T12" fmla="*/ 369 w 568"/>
                <a:gd name="T13" fmla="*/ 702 h 702"/>
                <a:gd name="T14" fmla="*/ 199 w 568"/>
                <a:gd name="T15" fmla="*/ 702 h 702"/>
                <a:gd name="T16" fmla="*/ 0 w 568"/>
                <a:gd name="T17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8" h="702">
                  <a:moveTo>
                    <a:pt x="0" y="0"/>
                  </a:moveTo>
                  <a:lnTo>
                    <a:pt x="147" y="0"/>
                  </a:lnTo>
                  <a:lnTo>
                    <a:pt x="284" y="501"/>
                  </a:lnTo>
                  <a:lnTo>
                    <a:pt x="287" y="501"/>
                  </a:lnTo>
                  <a:lnTo>
                    <a:pt x="423" y="0"/>
                  </a:lnTo>
                  <a:lnTo>
                    <a:pt x="568" y="0"/>
                  </a:lnTo>
                  <a:lnTo>
                    <a:pt x="369" y="702"/>
                  </a:lnTo>
                  <a:lnTo>
                    <a:pt x="199" y="70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53"/>
            <p:cNvSpPr>
              <a:spLocks noChangeArrowheads="1"/>
            </p:cNvSpPr>
            <p:nvPr userDrawn="1"/>
          </p:nvSpPr>
          <p:spPr bwMode="auto">
            <a:xfrm>
              <a:off x="5161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54"/>
            <p:cNvSpPr>
              <a:spLocks/>
            </p:cNvSpPr>
            <p:nvPr userDrawn="1"/>
          </p:nvSpPr>
          <p:spPr bwMode="auto">
            <a:xfrm>
              <a:off x="5320" y="274"/>
              <a:ext cx="168" cy="240"/>
            </a:xfrm>
            <a:custGeom>
              <a:avLst/>
              <a:gdLst>
                <a:gd name="T0" fmla="*/ 353 w 504"/>
                <a:gd name="T1" fmla="*/ 182 h 721"/>
                <a:gd name="T2" fmla="*/ 324 w 504"/>
                <a:gd name="T3" fmla="*/ 138 h 721"/>
                <a:gd name="T4" fmla="*/ 305 w 504"/>
                <a:gd name="T5" fmla="*/ 123 h 721"/>
                <a:gd name="T6" fmla="*/ 281 w 504"/>
                <a:gd name="T7" fmla="*/ 113 h 721"/>
                <a:gd name="T8" fmla="*/ 254 w 504"/>
                <a:gd name="T9" fmla="*/ 111 h 721"/>
                <a:gd name="T10" fmla="*/ 219 w 504"/>
                <a:gd name="T11" fmla="*/ 115 h 721"/>
                <a:gd name="T12" fmla="*/ 198 w 504"/>
                <a:gd name="T13" fmla="*/ 126 h 721"/>
                <a:gd name="T14" fmla="*/ 183 w 504"/>
                <a:gd name="T15" fmla="*/ 142 h 721"/>
                <a:gd name="T16" fmla="*/ 174 w 504"/>
                <a:gd name="T17" fmla="*/ 163 h 721"/>
                <a:gd name="T18" fmla="*/ 171 w 504"/>
                <a:gd name="T19" fmla="*/ 187 h 721"/>
                <a:gd name="T20" fmla="*/ 180 w 504"/>
                <a:gd name="T21" fmla="*/ 215 h 721"/>
                <a:gd name="T22" fmla="*/ 202 w 504"/>
                <a:gd name="T23" fmla="*/ 239 h 721"/>
                <a:gd name="T24" fmla="*/ 249 w 504"/>
                <a:gd name="T25" fmla="*/ 267 h 721"/>
                <a:gd name="T26" fmla="*/ 369 w 504"/>
                <a:gd name="T27" fmla="*/ 328 h 721"/>
                <a:gd name="T28" fmla="*/ 427 w 504"/>
                <a:gd name="T29" fmla="*/ 368 h 721"/>
                <a:gd name="T30" fmla="*/ 464 w 504"/>
                <a:gd name="T31" fmla="*/ 404 h 721"/>
                <a:gd name="T32" fmla="*/ 490 w 504"/>
                <a:gd name="T33" fmla="*/ 448 h 721"/>
                <a:gd name="T34" fmla="*/ 504 w 504"/>
                <a:gd name="T35" fmla="*/ 502 h 721"/>
                <a:gd name="T36" fmla="*/ 504 w 504"/>
                <a:gd name="T37" fmla="*/ 544 h 721"/>
                <a:gd name="T38" fmla="*/ 488 w 504"/>
                <a:gd name="T39" fmla="*/ 604 h 721"/>
                <a:gd name="T40" fmla="*/ 454 w 504"/>
                <a:gd name="T41" fmla="*/ 653 h 721"/>
                <a:gd name="T42" fmla="*/ 403 w 504"/>
                <a:gd name="T43" fmla="*/ 690 h 721"/>
                <a:gd name="T44" fmla="*/ 336 w 504"/>
                <a:gd name="T45" fmla="*/ 714 h 721"/>
                <a:gd name="T46" fmla="*/ 255 w 504"/>
                <a:gd name="T47" fmla="*/ 721 h 721"/>
                <a:gd name="T48" fmla="*/ 211 w 504"/>
                <a:gd name="T49" fmla="*/ 719 h 721"/>
                <a:gd name="T50" fmla="*/ 151 w 504"/>
                <a:gd name="T51" fmla="*/ 704 h 721"/>
                <a:gd name="T52" fmla="*/ 97 w 504"/>
                <a:gd name="T53" fmla="*/ 675 h 721"/>
                <a:gd name="T54" fmla="*/ 52 w 504"/>
                <a:gd name="T55" fmla="*/ 632 h 721"/>
                <a:gd name="T56" fmla="*/ 18 w 504"/>
                <a:gd name="T57" fmla="*/ 572 h 721"/>
                <a:gd name="T58" fmla="*/ 147 w 504"/>
                <a:gd name="T59" fmla="*/ 495 h 721"/>
                <a:gd name="T60" fmla="*/ 156 w 504"/>
                <a:gd name="T61" fmla="*/ 525 h 721"/>
                <a:gd name="T62" fmla="*/ 173 w 504"/>
                <a:gd name="T63" fmla="*/ 560 h 721"/>
                <a:gd name="T64" fmla="*/ 196 w 504"/>
                <a:gd name="T65" fmla="*/ 585 h 721"/>
                <a:gd name="T66" fmla="*/ 220 w 504"/>
                <a:gd name="T67" fmla="*/ 601 h 721"/>
                <a:gd name="T68" fmla="*/ 247 w 504"/>
                <a:gd name="T69" fmla="*/ 610 h 721"/>
                <a:gd name="T70" fmla="*/ 264 w 504"/>
                <a:gd name="T71" fmla="*/ 611 h 721"/>
                <a:gd name="T72" fmla="*/ 290 w 504"/>
                <a:gd name="T73" fmla="*/ 607 h 721"/>
                <a:gd name="T74" fmla="*/ 314 w 504"/>
                <a:gd name="T75" fmla="*/ 599 h 721"/>
                <a:gd name="T76" fmla="*/ 334 w 504"/>
                <a:gd name="T77" fmla="*/ 583 h 721"/>
                <a:gd name="T78" fmla="*/ 347 w 504"/>
                <a:gd name="T79" fmla="*/ 562 h 721"/>
                <a:gd name="T80" fmla="*/ 355 w 504"/>
                <a:gd name="T81" fmla="*/ 537 h 721"/>
                <a:gd name="T82" fmla="*/ 353 w 504"/>
                <a:gd name="T83" fmla="*/ 515 h 721"/>
                <a:gd name="T84" fmla="*/ 340 w 504"/>
                <a:gd name="T85" fmla="*/ 483 h 721"/>
                <a:gd name="T86" fmla="*/ 314 w 504"/>
                <a:gd name="T87" fmla="*/ 455 h 721"/>
                <a:gd name="T88" fmla="*/ 249 w 504"/>
                <a:gd name="T89" fmla="*/ 417 h 721"/>
                <a:gd name="T90" fmla="*/ 128 w 504"/>
                <a:gd name="T91" fmla="*/ 352 h 721"/>
                <a:gd name="T92" fmla="*/ 86 w 504"/>
                <a:gd name="T93" fmla="*/ 323 h 721"/>
                <a:gd name="T94" fmla="*/ 52 w 504"/>
                <a:gd name="T95" fmla="*/ 288 h 721"/>
                <a:gd name="T96" fmla="*/ 31 w 504"/>
                <a:gd name="T97" fmla="*/ 247 h 721"/>
                <a:gd name="T98" fmla="*/ 22 w 504"/>
                <a:gd name="T99" fmla="*/ 197 h 721"/>
                <a:gd name="T100" fmla="*/ 26 w 504"/>
                <a:gd name="T101" fmla="*/ 153 h 721"/>
                <a:gd name="T102" fmla="*/ 45 w 504"/>
                <a:gd name="T103" fmla="*/ 97 h 721"/>
                <a:gd name="T104" fmla="*/ 81 w 504"/>
                <a:gd name="T105" fmla="*/ 52 h 721"/>
                <a:gd name="T106" fmla="*/ 134 w 504"/>
                <a:gd name="T107" fmla="*/ 21 h 721"/>
                <a:gd name="T108" fmla="*/ 202 w 504"/>
                <a:gd name="T109" fmla="*/ 2 h 721"/>
                <a:gd name="T110" fmla="*/ 256 w 504"/>
                <a:gd name="T111" fmla="*/ 0 h 721"/>
                <a:gd name="T112" fmla="*/ 327 w 504"/>
                <a:gd name="T113" fmla="*/ 6 h 721"/>
                <a:gd name="T114" fmla="*/ 384 w 504"/>
                <a:gd name="T115" fmla="*/ 27 h 721"/>
                <a:gd name="T116" fmla="*/ 431 w 504"/>
                <a:gd name="T117" fmla="*/ 60 h 721"/>
                <a:gd name="T118" fmla="*/ 467 w 504"/>
                <a:gd name="T119" fmla="*/ 101 h 721"/>
                <a:gd name="T120" fmla="*/ 492 w 504"/>
                <a:gd name="T121" fmla="*/ 152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721">
                  <a:moveTo>
                    <a:pt x="363" y="205"/>
                  </a:moveTo>
                  <a:lnTo>
                    <a:pt x="363" y="205"/>
                  </a:lnTo>
                  <a:lnTo>
                    <a:pt x="353" y="182"/>
                  </a:lnTo>
                  <a:lnTo>
                    <a:pt x="342" y="162"/>
                  </a:lnTo>
                  <a:lnTo>
                    <a:pt x="330" y="146"/>
                  </a:lnTo>
                  <a:lnTo>
                    <a:pt x="324" y="138"/>
                  </a:lnTo>
                  <a:lnTo>
                    <a:pt x="318" y="132"/>
                  </a:lnTo>
                  <a:lnTo>
                    <a:pt x="311" y="128"/>
                  </a:lnTo>
                  <a:lnTo>
                    <a:pt x="305" y="123"/>
                  </a:lnTo>
                  <a:lnTo>
                    <a:pt x="296" y="119"/>
                  </a:lnTo>
                  <a:lnTo>
                    <a:pt x="289" y="115"/>
                  </a:lnTo>
                  <a:lnTo>
                    <a:pt x="281" y="113"/>
                  </a:lnTo>
                  <a:lnTo>
                    <a:pt x="272" y="112"/>
                  </a:lnTo>
                  <a:lnTo>
                    <a:pt x="254" y="111"/>
                  </a:lnTo>
                  <a:lnTo>
                    <a:pt x="254" y="111"/>
                  </a:lnTo>
                  <a:lnTo>
                    <a:pt x="234" y="112"/>
                  </a:lnTo>
                  <a:lnTo>
                    <a:pt x="226" y="113"/>
                  </a:lnTo>
                  <a:lnTo>
                    <a:pt x="219" y="115"/>
                  </a:lnTo>
                  <a:lnTo>
                    <a:pt x="211" y="119"/>
                  </a:lnTo>
                  <a:lnTo>
                    <a:pt x="204" y="123"/>
                  </a:lnTo>
                  <a:lnTo>
                    <a:pt x="198" y="126"/>
                  </a:lnTo>
                  <a:lnTo>
                    <a:pt x="192" y="131"/>
                  </a:lnTo>
                  <a:lnTo>
                    <a:pt x="187" y="136"/>
                  </a:lnTo>
                  <a:lnTo>
                    <a:pt x="183" y="142"/>
                  </a:lnTo>
                  <a:lnTo>
                    <a:pt x="180" y="148"/>
                  </a:lnTo>
                  <a:lnTo>
                    <a:pt x="176" y="155"/>
                  </a:lnTo>
                  <a:lnTo>
                    <a:pt x="174" y="163"/>
                  </a:lnTo>
                  <a:lnTo>
                    <a:pt x="173" y="170"/>
                  </a:lnTo>
                  <a:lnTo>
                    <a:pt x="171" y="187"/>
                  </a:lnTo>
                  <a:lnTo>
                    <a:pt x="171" y="187"/>
                  </a:lnTo>
                  <a:lnTo>
                    <a:pt x="173" y="197"/>
                  </a:lnTo>
                  <a:lnTo>
                    <a:pt x="175" y="206"/>
                  </a:lnTo>
                  <a:lnTo>
                    <a:pt x="180" y="215"/>
                  </a:lnTo>
                  <a:lnTo>
                    <a:pt x="186" y="223"/>
                  </a:lnTo>
                  <a:lnTo>
                    <a:pt x="193" y="231"/>
                  </a:lnTo>
                  <a:lnTo>
                    <a:pt x="202" y="239"/>
                  </a:lnTo>
                  <a:lnTo>
                    <a:pt x="213" y="247"/>
                  </a:lnTo>
                  <a:lnTo>
                    <a:pt x="223" y="254"/>
                  </a:lnTo>
                  <a:lnTo>
                    <a:pt x="249" y="267"/>
                  </a:lnTo>
                  <a:lnTo>
                    <a:pt x="277" y="282"/>
                  </a:lnTo>
                  <a:lnTo>
                    <a:pt x="338" y="312"/>
                  </a:lnTo>
                  <a:lnTo>
                    <a:pt x="369" y="328"/>
                  </a:lnTo>
                  <a:lnTo>
                    <a:pt x="399" y="347"/>
                  </a:lnTo>
                  <a:lnTo>
                    <a:pt x="413" y="357"/>
                  </a:lnTo>
                  <a:lnTo>
                    <a:pt x="427" y="368"/>
                  </a:lnTo>
                  <a:lnTo>
                    <a:pt x="441" y="379"/>
                  </a:lnTo>
                  <a:lnTo>
                    <a:pt x="453" y="391"/>
                  </a:lnTo>
                  <a:lnTo>
                    <a:pt x="464" y="404"/>
                  </a:lnTo>
                  <a:lnTo>
                    <a:pt x="473" y="418"/>
                  </a:lnTo>
                  <a:lnTo>
                    <a:pt x="482" y="432"/>
                  </a:lnTo>
                  <a:lnTo>
                    <a:pt x="490" y="448"/>
                  </a:lnTo>
                  <a:lnTo>
                    <a:pt x="497" y="465"/>
                  </a:lnTo>
                  <a:lnTo>
                    <a:pt x="500" y="482"/>
                  </a:lnTo>
                  <a:lnTo>
                    <a:pt x="504" y="502"/>
                  </a:lnTo>
                  <a:lnTo>
                    <a:pt x="504" y="521"/>
                  </a:lnTo>
                  <a:lnTo>
                    <a:pt x="504" y="521"/>
                  </a:lnTo>
                  <a:lnTo>
                    <a:pt x="504" y="544"/>
                  </a:lnTo>
                  <a:lnTo>
                    <a:pt x="500" y="565"/>
                  </a:lnTo>
                  <a:lnTo>
                    <a:pt x="495" y="584"/>
                  </a:lnTo>
                  <a:lnTo>
                    <a:pt x="488" y="604"/>
                  </a:lnTo>
                  <a:lnTo>
                    <a:pt x="478" y="622"/>
                  </a:lnTo>
                  <a:lnTo>
                    <a:pt x="467" y="638"/>
                  </a:lnTo>
                  <a:lnTo>
                    <a:pt x="454" y="653"/>
                  </a:lnTo>
                  <a:lnTo>
                    <a:pt x="438" y="667"/>
                  </a:lnTo>
                  <a:lnTo>
                    <a:pt x="421" y="679"/>
                  </a:lnTo>
                  <a:lnTo>
                    <a:pt x="403" y="690"/>
                  </a:lnTo>
                  <a:lnTo>
                    <a:pt x="382" y="700"/>
                  </a:lnTo>
                  <a:lnTo>
                    <a:pt x="361" y="708"/>
                  </a:lnTo>
                  <a:lnTo>
                    <a:pt x="336" y="714"/>
                  </a:lnTo>
                  <a:lnTo>
                    <a:pt x="311" y="718"/>
                  </a:lnTo>
                  <a:lnTo>
                    <a:pt x="284" y="721"/>
                  </a:lnTo>
                  <a:lnTo>
                    <a:pt x="255" y="721"/>
                  </a:lnTo>
                  <a:lnTo>
                    <a:pt x="255" y="721"/>
                  </a:lnTo>
                  <a:lnTo>
                    <a:pt x="233" y="721"/>
                  </a:lnTo>
                  <a:lnTo>
                    <a:pt x="211" y="719"/>
                  </a:lnTo>
                  <a:lnTo>
                    <a:pt x="191" y="715"/>
                  </a:lnTo>
                  <a:lnTo>
                    <a:pt x="170" y="710"/>
                  </a:lnTo>
                  <a:lnTo>
                    <a:pt x="151" y="704"/>
                  </a:lnTo>
                  <a:lnTo>
                    <a:pt x="132" y="696"/>
                  </a:lnTo>
                  <a:lnTo>
                    <a:pt x="114" y="686"/>
                  </a:lnTo>
                  <a:lnTo>
                    <a:pt x="97" y="675"/>
                  </a:lnTo>
                  <a:lnTo>
                    <a:pt x="81" y="662"/>
                  </a:lnTo>
                  <a:lnTo>
                    <a:pt x="67" y="647"/>
                  </a:lnTo>
                  <a:lnTo>
                    <a:pt x="52" y="632"/>
                  </a:lnTo>
                  <a:lnTo>
                    <a:pt x="40" y="613"/>
                  </a:lnTo>
                  <a:lnTo>
                    <a:pt x="28" y="594"/>
                  </a:lnTo>
                  <a:lnTo>
                    <a:pt x="18" y="572"/>
                  </a:lnTo>
                  <a:lnTo>
                    <a:pt x="9" y="549"/>
                  </a:lnTo>
                  <a:lnTo>
                    <a:pt x="0" y="525"/>
                  </a:lnTo>
                  <a:lnTo>
                    <a:pt x="147" y="495"/>
                  </a:lnTo>
                  <a:lnTo>
                    <a:pt x="147" y="495"/>
                  </a:lnTo>
                  <a:lnTo>
                    <a:pt x="151" y="511"/>
                  </a:lnTo>
                  <a:lnTo>
                    <a:pt x="156" y="525"/>
                  </a:lnTo>
                  <a:lnTo>
                    <a:pt x="160" y="538"/>
                  </a:lnTo>
                  <a:lnTo>
                    <a:pt x="166" y="549"/>
                  </a:lnTo>
                  <a:lnTo>
                    <a:pt x="173" y="560"/>
                  </a:lnTo>
                  <a:lnTo>
                    <a:pt x="180" y="570"/>
                  </a:lnTo>
                  <a:lnTo>
                    <a:pt x="187" y="578"/>
                  </a:lnTo>
                  <a:lnTo>
                    <a:pt x="196" y="585"/>
                  </a:lnTo>
                  <a:lnTo>
                    <a:pt x="203" y="591"/>
                  </a:lnTo>
                  <a:lnTo>
                    <a:pt x="211" y="596"/>
                  </a:lnTo>
                  <a:lnTo>
                    <a:pt x="220" y="601"/>
                  </a:lnTo>
                  <a:lnTo>
                    <a:pt x="228" y="605"/>
                  </a:lnTo>
                  <a:lnTo>
                    <a:pt x="238" y="607"/>
                  </a:lnTo>
                  <a:lnTo>
                    <a:pt x="247" y="610"/>
                  </a:lnTo>
                  <a:lnTo>
                    <a:pt x="255" y="611"/>
                  </a:lnTo>
                  <a:lnTo>
                    <a:pt x="264" y="611"/>
                  </a:lnTo>
                  <a:lnTo>
                    <a:pt x="264" y="611"/>
                  </a:lnTo>
                  <a:lnTo>
                    <a:pt x="273" y="611"/>
                  </a:lnTo>
                  <a:lnTo>
                    <a:pt x="282" y="610"/>
                  </a:lnTo>
                  <a:lnTo>
                    <a:pt x="290" y="607"/>
                  </a:lnTo>
                  <a:lnTo>
                    <a:pt x="299" y="605"/>
                  </a:lnTo>
                  <a:lnTo>
                    <a:pt x="307" y="602"/>
                  </a:lnTo>
                  <a:lnTo>
                    <a:pt x="314" y="599"/>
                  </a:lnTo>
                  <a:lnTo>
                    <a:pt x="322" y="594"/>
                  </a:lnTo>
                  <a:lnTo>
                    <a:pt x="328" y="589"/>
                  </a:lnTo>
                  <a:lnTo>
                    <a:pt x="334" y="583"/>
                  </a:lnTo>
                  <a:lnTo>
                    <a:pt x="340" y="577"/>
                  </a:lnTo>
                  <a:lnTo>
                    <a:pt x="344" y="570"/>
                  </a:lnTo>
                  <a:lnTo>
                    <a:pt x="347" y="562"/>
                  </a:lnTo>
                  <a:lnTo>
                    <a:pt x="351" y="555"/>
                  </a:lnTo>
                  <a:lnTo>
                    <a:pt x="353" y="547"/>
                  </a:lnTo>
                  <a:lnTo>
                    <a:pt x="355" y="537"/>
                  </a:lnTo>
                  <a:lnTo>
                    <a:pt x="355" y="527"/>
                  </a:lnTo>
                  <a:lnTo>
                    <a:pt x="355" y="527"/>
                  </a:lnTo>
                  <a:lnTo>
                    <a:pt x="353" y="515"/>
                  </a:lnTo>
                  <a:lnTo>
                    <a:pt x="351" y="504"/>
                  </a:lnTo>
                  <a:lnTo>
                    <a:pt x="346" y="493"/>
                  </a:lnTo>
                  <a:lnTo>
                    <a:pt x="340" y="483"/>
                  </a:lnTo>
                  <a:lnTo>
                    <a:pt x="333" y="474"/>
                  </a:lnTo>
                  <a:lnTo>
                    <a:pt x="324" y="464"/>
                  </a:lnTo>
                  <a:lnTo>
                    <a:pt x="314" y="455"/>
                  </a:lnTo>
                  <a:lnTo>
                    <a:pt x="302" y="447"/>
                  </a:lnTo>
                  <a:lnTo>
                    <a:pt x="278" y="431"/>
                  </a:lnTo>
                  <a:lnTo>
                    <a:pt x="249" y="417"/>
                  </a:lnTo>
                  <a:lnTo>
                    <a:pt x="188" y="386"/>
                  </a:lnTo>
                  <a:lnTo>
                    <a:pt x="158" y="369"/>
                  </a:lnTo>
                  <a:lnTo>
                    <a:pt x="128" y="352"/>
                  </a:lnTo>
                  <a:lnTo>
                    <a:pt x="113" y="344"/>
                  </a:lnTo>
                  <a:lnTo>
                    <a:pt x="100" y="334"/>
                  </a:lnTo>
                  <a:lnTo>
                    <a:pt x="86" y="323"/>
                  </a:lnTo>
                  <a:lnTo>
                    <a:pt x="74" y="312"/>
                  </a:lnTo>
                  <a:lnTo>
                    <a:pt x="63" y="301"/>
                  </a:lnTo>
                  <a:lnTo>
                    <a:pt x="52" y="288"/>
                  </a:lnTo>
                  <a:lnTo>
                    <a:pt x="44" y="276"/>
                  </a:lnTo>
                  <a:lnTo>
                    <a:pt x="37" y="261"/>
                  </a:lnTo>
                  <a:lnTo>
                    <a:pt x="31" y="247"/>
                  </a:lnTo>
                  <a:lnTo>
                    <a:pt x="26" y="231"/>
                  </a:lnTo>
                  <a:lnTo>
                    <a:pt x="23" y="21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3" y="174"/>
                  </a:lnTo>
                  <a:lnTo>
                    <a:pt x="26" y="153"/>
                  </a:lnTo>
                  <a:lnTo>
                    <a:pt x="31" y="134"/>
                  </a:lnTo>
                  <a:lnTo>
                    <a:pt x="37" y="114"/>
                  </a:lnTo>
                  <a:lnTo>
                    <a:pt x="45" y="97"/>
                  </a:lnTo>
                  <a:lnTo>
                    <a:pt x="56" y="81"/>
                  </a:lnTo>
                  <a:lnTo>
                    <a:pt x="67" y="66"/>
                  </a:lnTo>
                  <a:lnTo>
                    <a:pt x="81" y="52"/>
                  </a:lnTo>
                  <a:lnTo>
                    <a:pt x="97" y="40"/>
                  </a:lnTo>
                  <a:lnTo>
                    <a:pt x="114" y="30"/>
                  </a:lnTo>
                  <a:lnTo>
                    <a:pt x="134" y="21"/>
                  </a:lnTo>
                  <a:lnTo>
                    <a:pt x="154" y="13"/>
                  </a:lnTo>
                  <a:lnTo>
                    <a:pt x="177" y="7"/>
                  </a:lnTo>
                  <a:lnTo>
                    <a:pt x="202" y="2"/>
                  </a:lnTo>
                  <a:lnTo>
                    <a:pt x="228" y="0"/>
                  </a:lnTo>
                  <a:lnTo>
                    <a:pt x="256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4" y="2"/>
                  </a:lnTo>
                  <a:lnTo>
                    <a:pt x="327" y="6"/>
                  </a:lnTo>
                  <a:lnTo>
                    <a:pt x="347" y="12"/>
                  </a:lnTo>
                  <a:lnTo>
                    <a:pt x="365" y="19"/>
                  </a:lnTo>
                  <a:lnTo>
                    <a:pt x="384" y="27"/>
                  </a:lnTo>
                  <a:lnTo>
                    <a:pt x="401" y="36"/>
                  </a:lnTo>
                  <a:lnTo>
                    <a:pt x="416" y="47"/>
                  </a:lnTo>
                  <a:lnTo>
                    <a:pt x="431" y="60"/>
                  </a:lnTo>
                  <a:lnTo>
                    <a:pt x="444" y="72"/>
                  </a:lnTo>
                  <a:lnTo>
                    <a:pt x="456" y="86"/>
                  </a:lnTo>
                  <a:lnTo>
                    <a:pt x="467" y="101"/>
                  </a:lnTo>
                  <a:lnTo>
                    <a:pt x="476" y="117"/>
                  </a:lnTo>
                  <a:lnTo>
                    <a:pt x="484" y="134"/>
                  </a:lnTo>
                  <a:lnTo>
                    <a:pt x="492" y="152"/>
                  </a:lnTo>
                  <a:lnTo>
                    <a:pt x="497" y="170"/>
                  </a:lnTo>
                  <a:lnTo>
                    <a:pt x="363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55"/>
            <p:cNvSpPr>
              <a:spLocks noEditPoints="1"/>
            </p:cNvSpPr>
            <p:nvPr userDrawn="1"/>
          </p:nvSpPr>
          <p:spPr bwMode="auto">
            <a:xfrm>
              <a:off x="5683" y="350"/>
              <a:ext cx="107" cy="164"/>
            </a:xfrm>
            <a:custGeom>
              <a:avLst/>
              <a:gdLst>
                <a:gd name="T0" fmla="*/ 0 w 323"/>
                <a:gd name="T1" fmla="*/ 0 h 493"/>
                <a:gd name="T2" fmla="*/ 172 w 323"/>
                <a:gd name="T3" fmla="*/ 0 h 493"/>
                <a:gd name="T4" fmla="*/ 208 w 323"/>
                <a:gd name="T5" fmla="*/ 3 h 493"/>
                <a:gd name="T6" fmla="*/ 240 w 323"/>
                <a:gd name="T7" fmla="*/ 11 h 493"/>
                <a:gd name="T8" fmla="*/ 266 w 323"/>
                <a:gd name="T9" fmla="*/ 23 h 493"/>
                <a:gd name="T10" fmla="*/ 286 w 323"/>
                <a:gd name="T11" fmla="*/ 40 h 493"/>
                <a:gd name="T12" fmla="*/ 303 w 323"/>
                <a:gd name="T13" fmla="*/ 60 h 493"/>
                <a:gd name="T14" fmla="*/ 314 w 323"/>
                <a:gd name="T15" fmla="*/ 84 h 493"/>
                <a:gd name="T16" fmla="*/ 320 w 323"/>
                <a:gd name="T17" fmla="*/ 110 h 493"/>
                <a:gd name="T18" fmla="*/ 323 w 323"/>
                <a:gd name="T19" fmla="*/ 139 h 493"/>
                <a:gd name="T20" fmla="*/ 323 w 323"/>
                <a:gd name="T21" fmla="*/ 153 h 493"/>
                <a:gd name="T22" fmla="*/ 316 w 323"/>
                <a:gd name="T23" fmla="*/ 181 h 493"/>
                <a:gd name="T24" fmla="*/ 306 w 323"/>
                <a:gd name="T25" fmla="*/ 206 h 493"/>
                <a:gd name="T26" fmla="*/ 290 w 323"/>
                <a:gd name="T27" fmla="*/ 227 h 493"/>
                <a:gd name="T28" fmla="*/ 267 w 323"/>
                <a:gd name="T29" fmla="*/ 244 h 493"/>
                <a:gd name="T30" fmla="*/ 239 w 323"/>
                <a:gd name="T31" fmla="*/ 259 h 493"/>
                <a:gd name="T32" fmla="*/ 205 w 323"/>
                <a:gd name="T33" fmla="*/ 267 h 493"/>
                <a:gd name="T34" fmla="*/ 165 w 323"/>
                <a:gd name="T35" fmla="*/ 272 h 493"/>
                <a:gd name="T36" fmla="*/ 54 w 323"/>
                <a:gd name="T37" fmla="*/ 274 h 493"/>
                <a:gd name="T38" fmla="*/ 0 w 323"/>
                <a:gd name="T39" fmla="*/ 493 h 493"/>
                <a:gd name="T40" fmla="*/ 148 w 323"/>
                <a:gd name="T41" fmla="*/ 227 h 493"/>
                <a:gd name="T42" fmla="*/ 164 w 323"/>
                <a:gd name="T43" fmla="*/ 226 h 493"/>
                <a:gd name="T44" fmla="*/ 191 w 323"/>
                <a:gd name="T45" fmla="*/ 224 h 493"/>
                <a:gd name="T46" fmla="*/ 216 w 323"/>
                <a:gd name="T47" fmla="*/ 218 h 493"/>
                <a:gd name="T48" fmla="*/ 234 w 323"/>
                <a:gd name="T49" fmla="*/ 209 h 493"/>
                <a:gd name="T50" fmla="*/ 249 w 323"/>
                <a:gd name="T51" fmla="*/ 198 h 493"/>
                <a:gd name="T52" fmla="*/ 258 w 323"/>
                <a:gd name="T53" fmla="*/ 184 h 493"/>
                <a:gd name="T54" fmla="*/ 264 w 323"/>
                <a:gd name="T55" fmla="*/ 167 h 493"/>
                <a:gd name="T56" fmla="*/ 268 w 323"/>
                <a:gd name="T57" fmla="*/ 147 h 493"/>
                <a:gd name="T58" fmla="*/ 268 w 323"/>
                <a:gd name="T59" fmla="*/ 136 h 493"/>
                <a:gd name="T60" fmla="*/ 267 w 323"/>
                <a:gd name="T61" fmla="*/ 116 h 493"/>
                <a:gd name="T62" fmla="*/ 262 w 323"/>
                <a:gd name="T63" fmla="*/ 97 h 493"/>
                <a:gd name="T64" fmla="*/ 253 w 323"/>
                <a:gd name="T65" fmla="*/ 83 h 493"/>
                <a:gd name="T66" fmla="*/ 241 w 323"/>
                <a:gd name="T67" fmla="*/ 70 h 493"/>
                <a:gd name="T68" fmla="*/ 227 w 323"/>
                <a:gd name="T69" fmla="*/ 60 h 493"/>
                <a:gd name="T70" fmla="*/ 207 w 323"/>
                <a:gd name="T71" fmla="*/ 53 h 493"/>
                <a:gd name="T72" fmla="*/ 185 w 323"/>
                <a:gd name="T73" fmla="*/ 48 h 493"/>
                <a:gd name="T74" fmla="*/ 160 w 323"/>
                <a:gd name="T75" fmla="*/ 46 h 493"/>
                <a:gd name="T76" fmla="*/ 54 w 323"/>
                <a:gd name="T77" fmla="*/ 22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3" h="493">
                  <a:moveTo>
                    <a:pt x="0" y="493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90" y="0"/>
                  </a:lnTo>
                  <a:lnTo>
                    <a:pt x="208" y="3"/>
                  </a:lnTo>
                  <a:lnTo>
                    <a:pt x="224" y="6"/>
                  </a:lnTo>
                  <a:lnTo>
                    <a:pt x="240" y="11"/>
                  </a:lnTo>
                  <a:lnTo>
                    <a:pt x="253" y="16"/>
                  </a:lnTo>
                  <a:lnTo>
                    <a:pt x="266" y="23"/>
                  </a:lnTo>
                  <a:lnTo>
                    <a:pt x="276" y="31"/>
                  </a:lnTo>
                  <a:lnTo>
                    <a:pt x="286" y="40"/>
                  </a:lnTo>
                  <a:lnTo>
                    <a:pt x="296" y="50"/>
                  </a:lnTo>
                  <a:lnTo>
                    <a:pt x="303" y="60"/>
                  </a:lnTo>
                  <a:lnTo>
                    <a:pt x="309" y="72"/>
                  </a:lnTo>
                  <a:lnTo>
                    <a:pt x="314" y="84"/>
                  </a:lnTo>
                  <a:lnTo>
                    <a:pt x="318" y="96"/>
                  </a:lnTo>
                  <a:lnTo>
                    <a:pt x="320" y="110"/>
                  </a:lnTo>
                  <a:lnTo>
                    <a:pt x="323" y="124"/>
                  </a:lnTo>
                  <a:lnTo>
                    <a:pt x="323" y="139"/>
                  </a:lnTo>
                  <a:lnTo>
                    <a:pt x="323" y="139"/>
                  </a:lnTo>
                  <a:lnTo>
                    <a:pt x="323" y="153"/>
                  </a:lnTo>
                  <a:lnTo>
                    <a:pt x="320" y="168"/>
                  </a:lnTo>
                  <a:lnTo>
                    <a:pt x="316" y="181"/>
                  </a:lnTo>
                  <a:lnTo>
                    <a:pt x="312" y="193"/>
                  </a:lnTo>
                  <a:lnTo>
                    <a:pt x="306" y="206"/>
                  </a:lnTo>
                  <a:lnTo>
                    <a:pt x="298" y="218"/>
                  </a:lnTo>
                  <a:lnTo>
                    <a:pt x="290" y="227"/>
                  </a:lnTo>
                  <a:lnTo>
                    <a:pt x="279" y="237"/>
                  </a:lnTo>
                  <a:lnTo>
                    <a:pt x="267" y="244"/>
                  </a:lnTo>
                  <a:lnTo>
                    <a:pt x="253" y="253"/>
                  </a:lnTo>
                  <a:lnTo>
                    <a:pt x="239" y="259"/>
                  </a:lnTo>
                  <a:lnTo>
                    <a:pt x="222" y="264"/>
                  </a:lnTo>
                  <a:lnTo>
                    <a:pt x="205" y="267"/>
                  </a:lnTo>
                  <a:lnTo>
                    <a:pt x="185" y="271"/>
                  </a:lnTo>
                  <a:lnTo>
                    <a:pt x="165" y="272"/>
                  </a:lnTo>
                  <a:lnTo>
                    <a:pt x="142" y="274"/>
                  </a:lnTo>
                  <a:lnTo>
                    <a:pt x="54" y="274"/>
                  </a:lnTo>
                  <a:lnTo>
                    <a:pt x="54" y="493"/>
                  </a:lnTo>
                  <a:lnTo>
                    <a:pt x="0" y="493"/>
                  </a:lnTo>
                  <a:close/>
                  <a:moveTo>
                    <a:pt x="54" y="227"/>
                  </a:moveTo>
                  <a:lnTo>
                    <a:pt x="148" y="227"/>
                  </a:lnTo>
                  <a:lnTo>
                    <a:pt x="148" y="227"/>
                  </a:lnTo>
                  <a:lnTo>
                    <a:pt x="164" y="226"/>
                  </a:lnTo>
                  <a:lnTo>
                    <a:pt x="178" y="226"/>
                  </a:lnTo>
                  <a:lnTo>
                    <a:pt x="191" y="224"/>
                  </a:lnTo>
                  <a:lnTo>
                    <a:pt x="205" y="221"/>
                  </a:lnTo>
                  <a:lnTo>
                    <a:pt x="216" y="218"/>
                  </a:lnTo>
                  <a:lnTo>
                    <a:pt x="225" y="214"/>
                  </a:lnTo>
                  <a:lnTo>
                    <a:pt x="234" y="209"/>
                  </a:lnTo>
                  <a:lnTo>
                    <a:pt x="241" y="204"/>
                  </a:lnTo>
                  <a:lnTo>
                    <a:pt x="249" y="198"/>
                  </a:lnTo>
                  <a:lnTo>
                    <a:pt x="253" y="191"/>
                  </a:lnTo>
                  <a:lnTo>
                    <a:pt x="258" y="184"/>
                  </a:lnTo>
                  <a:lnTo>
                    <a:pt x="262" y="175"/>
                  </a:lnTo>
                  <a:lnTo>
                    <a:pt x="264" y="167"/>
                  </a:lnTo>
                  <a:lnTo>
                    <a:pt x="267" y="157"/>
                  </a:lnTo>
                  <a:lnTo>
                    <a:pt x="268" y="147"/>
                  </a:lnTo>
                  <a:lnTo>
                    <a:pt x="268" y="136"/>
                  </a:lnTo>
                  <a:lnTo>
                    <a:pt x="268" y="136"/>
                  </a:lnTo>
                  <a:lnTo>
                    <a:pt x="268" y="127"/>
                  </a:lnTo>
                  <a:lnTo>
                    <a:pt x="267" y="116"/>
                  </a:lnTo>
                  <a:lnTo>
                    <a:pt x="264" y="107"/>
                  </a:lnTo>
                  <a:lnTo>
                    <a:pt x="262" y="97"/>
                  </a:lnTo>
                  <a:lnTo>
                    <a:pt x="258" y="90"/>
                  </a:lnTo>
                  <a:lnTo>
                    <a:pt x="253" y="83"/>
                  </a:lnTo>
                  <a:lnTo>
                    <a:pt x="247" y="76"/>
                  </a:lnTo>
                  <a:lnTo>
                    <a:pt x="241" y="70"/>
                  </a:lnTo>
                  <a:lnTo>
                    <a:pt x="234" y="65"/>
                  </a:lnTo>
                  <a:lnTo>
                    <a:pt x="227" y="60"/>
                  </a:lnTo>
                  <a:lnTo>
                    <a:pt x="217" y="56"/>
                  </a:lnTo>
                  <a:lnTo>
                    <a:pt x="207" y="53"/>
                  </a:lnTo>
                  <a:lnTo>
                    <a:pt x="196" y="50"/>
                  </a:lnTo>
                  <a:lnTo>
                    <a:pt x="185" y="48"/>
                  </a:lnTo>
                  <a:lnTo>
                    <a:pt x="173" y="46"/>
                  </a:lnTo>
                  <a:lnTo>
                    <a:pt x="160" y="46"/>
                  </a:lnTo>
                  <a:lnTo>
                    <a:pt x="54" y="46"/>
                  </a:lnTo>
                  <a:lnTo>
                    <a:pt x="54" y="2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Rectangle 58"/>
            <p:cNvSpPr>
              <a:spLocks noChangeArrowheads="1"/>
            </p:cNvSpPr>
            <p:nvPr userDrawn="1"/>
          </p:nvSpPr>
          <p:spPr bwMode="auto">
            <a:xfrm>
              <a:off x="5793" y="489"/>
              <a:ext cx="22" cy="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59"/>
            <p:cNvSpPr>
              <a:spLocks/>
            </p:cNvSpPr>
            <p:nvPr userDrawn="1"/>
          </p:nvSpPr>
          <p:spPr bwMode="auto">
            <a:xfrm>
              <a:off x="5850" y="348"/>
              <a:ext cx="115" cy="169"/>
            </a:xfrm>
            <a:custGeom>
              <a:avLst/>
              <a:gdLst>
                <a:gd name="T0" fmla="*/ 266 w 343"/>
                <a:gd name="T1" fmla="*/ 115 h 508"/>
                <a:gd name="T2" fmla="*/ 247 w 343"/>
                <a:gd name="T3" fmla="*/ 85 h 508"/>
                <a:gd name="T4" fmla="*/ 226 w 343"/>
                <a:gd name="T5" fmla="*/ 67 h 508"/>
                <a:gd name="T6" fmla="*/ 201 w 343"/>
                <a:gd name="T7" fmla="*/ 53 h 508"/>
                <a:gd name="T8" fmla="*/ 169 w 343"/>
                <a:gd name="T9" fmla="*/ 47 h 508"/>
                <a:gd name="T10" fmla="*/ 138 w 343"/>
                <a:gd name="T11" fmla="*/ 47 h 508"/>
                <a:gd name="T12" fmla="*/ 104 w 343"/>
                <a:gd name="T13" fmla="*/ 58 h 508"/>
                <a:gd name="T14" fmla="*/ 84 w 343"/>
                <a:gd name="T15" fmla="*/ 72 h 508"/>
                <a:gd name="T16" fmla="*/ 72 w 343"/>
                <a:gd name="T17" fmla="*/ 91 h 508"/>
                <a:gd name="T18" fmla="*/ 66 w 343"/>
                <a:gd name="T19" fmla="*/ 114 h 508"/>
                <a:gd name="T20" fmla="*/ 66 w 343"/>
                <a:gd name="T21" fmla="*/ 134 h 508"/>
                <a:gd name="T22" fmla="*/ 77 w 343"/>
                <a:gd name="T23" fmla="*/ 158 h 508"/>
                <a:gd name="T24" fmla="*/ 99 w 343"/>
                <a:gd name="T25" fmla="*/ 179 h 508"/>
                <a:gd name="T26" fmla="*/ 152 w 343"/>
                <a:gd name="T27" fmla="*/ 205 h 508"/>
                <a:gd name="T28" fmla="*/ 254 w 343"/>
                <a:gd name="T29" fmla="*/ 245 h 508"/>
                <a:gd name="T30" fmla="*/ 299 w 343"/>
                <a:gd name="T31" fmla="*/ 273 h 508"/>
                <a:gd name="T32" fmla="*/ 324 w 343"/>
                <a:gd name="T33" fmla="*/ 301 h 508"/>
                <a:gd name="T34" fmla="*/ 339 w 343"/>
                <a:gd name="T35" fmla="*/ 335 h 508"/>
                <a:gd name="T36" fmla="*/ 343 w 343"/>
                <a:gd name="T37" fmla="*/ 363 h 508"/>
                <a:gd name="T38" fmla="*/ 338 w 343"/>
                <a:gd name="T39" fmla="*/ 403 h 508"/>
                <a:gd name="T40" fmla="*/ 323 w 343"/>
                <a:gd name="T41" fmla="*/ 440 h 508"/>
                <a:gd name="T42" fmla="*/ 296 w 343"/>
                <a:gd name="T43" fmla="*/ 472 h 508"/>
                <a:gd name="T44" fmla="*/ 255 w 343"/>
                <a:gd name="T45" fmla="*/ 496 h 508"/>
                <a:gd name="T46" fmla="*/ 199 w 343"/>
                <a:gd name="T47" fmla="*/ 506 h 508"/>
                <a:gd name="T48" fmla="*/ 157 w 343"/>
                <a:gd name="T49" fmla="*/ 506 h 508"/>
                <a:gd name="T50" fmla="*/ 107 w 343"/>
                <a:gd name="T51" fmla="*/ 496 h 508"/>
                <a:gd name="T52" fmla="*/ 68 w 343"/>
                <a:gd name="T53" fmla="*/ 475 h 508"/>
                <a:gd name="T54" fmla="*/ 39 w 343"/>
                <a:gd name="T55" fmla="*/ 446 h 508"/>
                <a:gd name="T56" fmla="*/ 11 w 343"/>
                <a:gd name="T57" fmla="*/ 402 h 508"/>
                <a:gd name="T58" fmla="*/ 50 w 343"/>
                <a:gd name="T59" fmla="*/ 362 h 508"/>
                <a:gd name="T60" fmla="*/ 80 w 343"/>
                <a:gd name="T61" fmla="*/ 415 h 508"/>
                <a:gd name="T62" fmla="*/ 104 w 343"/>
                <a:gd name="T63" fmla="*/ 437 h 508"/>
                <a:gd name="T64" fmla="*/ 131 w 343"/>
                <a:gd name="T65" fmla="*/ 453 h 508"/>
                <a:gd name="T66" fmla="*/ 167 w 343"/>
                <a:gd name="T67" fmla="*/ 460 h 508"/>
                <a:gd name="T68" fmla="*/ 192 w 343"/>
                <a:gd name="T69" fmla="*/ 460 h 508"/>
                <a:gd name="T70" fmla="*/ 227 w 343"/>
                <a:gd name="T71" fmla="*/ 454 h 508"/>
                <a:gd name="T72" fmla="*/ 254 w 343"/>
                <a:gd name="T73" fmla="*/ 441 h 508"/>
                <a:gd name="T74" fmla="*/ 272 w 343"/>
                <a:gd name="T75" fmla="*/ 423 h 508"/>
                <a:gd name="T76" fmla="*/ 284 w 343"/>
                <a:gd name="T77" fmla="*/ 400 h 508"/>
                <a:gd name="T78" fmla="*/ 288 w 343"/>
                <a:gd name="T79" fmla="*/ 373 h 508"/>
                <a:gd name="T80" fmla="*/ 284 w 343"/>
                <a:gd name="T81" fmla="*/ 351 h 508"/>
                <a:gd name="T82" fmla="*/ 270 w 343"/>
                <a:gd name="T83" fmla="*/ 324 h 508"/>
                <a:gd name="T84" fmla="*/ 244 w 343"/>
                <a:gd name="T85" fmla="*/ 302 h 508"/>
                <a:gd name="T86" fmla="*/ 150 w 343"/>
                <a:gd name="T87" fmla="*/ 261 h 508"/>
                <a:gd name="T88" fmla="*/ 74 w 343"/>
                <a:gd name="T89" fmla="*/ 228 h 508"/>
                <a:gd name="T90" fmla="*/ 44 w 343"/>
                <a:gd name="T91" fmla="*/ 205 h 508"/>
                <a:gd name="T92" fmla="*/ 22 w 343"/>
                <a:gd name="T93" fmla="*/ 177 h 508"/>
                <a:gd name="T94" fmla="*/ 11 w 343"/>
                <a:gd name="T95" fmla="*/ 141 h 508"/>
                <a:gd name="T96" fmla="*/ 11 w 343"/>
                <a:gd name="T97" fmla="*/ 114 h 508"/>
                <a:gd name="T98" fmla="*/ 21 w 343"/>
                <a:gd name="T99" fmla="*/ 78 h 508"/>
                <a:gd name="T100" fmla="*/ 42 w 343"/>
                <a:gd name="T101" fmla="*/ 46 h 508"/>
                <a:gd name="T102" fmla="*/ 73 w 343"/>
                <a:gd name="T103" fmla="*/ 22 h 508"/>
                <a:gd name="T104" fmla="*/ 112 w 343"/>
                <a:gd name="T105" fmla="*/ 6 h 508"/>
                <a:gd name="T106" fmla="*/ 159 w 343"/>
                <a:gd name="T107" fmla="*/ 0 h 508"/>
                <a:gd name="T108" fmla="*/ 187 w 343"/>
                <a:gd name="T109" fmla="*/ 2 h 508"/>
                <a:gd name="T110" fmla="*/ 225 w 343"/>
                <a:gd name="T111" fmla="*/ 12 h 508"/>
                <a:gd name="T112" fmla="*/ 259 w 343"/>
                <a:gd name="T113" fmla="*/ 30 h 508"/>
                <a:gd name="T114" fmla="*/ 288 w 343"/>
                <a:gd name="T115" fmla="*/ 57 h 508"/>
                <a:gd name="T116" fmla="*/ 310 w 343"/>
                <a:gd name="T117" fmla="*/ 94 h 508"/>
                <a:gd name="T118" fmla="*/ 272 w 343"/>
                <a:gd name="T119" fmla="*/ 13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3" h="508">
                  <a:moveTo>
                    <a:pt x="272" y="132"/>
                  </a:moveTo>
                  <a:lnTo>
                    <a:pt x="272" y="132"/>
                  </a:lnTo>
                  <a:lnTo>
                    <a:pt x="266" y="115"/>
                  </a:lnTo>
                  <a:lnTo>
                    <a:pt x="258" y="100"/>
                  </a:lnTo>
                  <a:lnTo>
                    <a:pt x="253" y="91"/>
                  </a:lnTo>
                  <a:lnTo>
                    <a:pt x="247" y="85"/>
                  </a:lnTo>
                  <a:lnTo>
                    <a:pt x="241" y="78"/>
                  </a:lnTo>
                  <a:lnTo>
                    <a:pt x="235" y="72"/>
                  </a:lnTo>
                  <a:lnTo>
                    <a:pt x="226" y="67"/>
                  </a:lnTo>
                  <a:lnTo>
                    <a:pt x="219" y="61"/>
                  </a:lnTo>
                  <a:lnTo>
                    <a:pt x="210" y="57"/>
                  </a:lnTo>
                  <a:lnTo>
                    <a:pt x="201" y="53"/>
                  </a:lnTo>
                  <a:lnTo>
                    <a:pt x="191" y="51"/>
                  </a:lnTo>
                  <a:lnTo>
                    <a:pt x="180" y="49"/>
                  </a:lnTo>
                  <a:lnTo>
                    <a:pt x="169" y="47"/>
                  </a:lnTo>
                  <a:lnTo>
                    <a:pt x="157" y="46"/>
                  </a:lnTo>
                  <a:lnTo>
                    <a:pt x="157" y="46"/>
                  </a:lnTo>
                  <a:lnTo>
                    <a:pt x="138" y="47"/>
                  </a:lnTo>
                  <a:lnTo>
                    <a:pt x="119" y="52"/>
                  </a:lnTo>
                  <a:lnTo>
                    <a:pt x="111" y="55"/>
                  </a:lnTo>
                  <a:lnTo>
                    <a:pt x="104" y="58"/>
                  </a:lnTo>
                  <a:lnTo>
                    <a:pt x="96" y="62"/>
                  </a:lnTo>
                  <a:lnTo>
                    <a:pt x="90" y="67"/>
                  </a:lnTo>
                  <a:lnTo>
                    <a:pt x="84" y="72"/>
                  </a:lnTo>
                  <a:lnTo>
                    <a:pt x="79" y="78"/>
                  </a:lnTo>
                  <a:lnTo>
                    <a:pt x="76" y="84"/>
                  </a:lnTo>
                  <a:lnTo>
                    <a:pt x="72" y="91"/>
                  </a:lnTo>
                  <a:lnTo>
                    <a:pt x="70" y="98"/>
                  </a:lnTo>
                  <a:lnTo>
                    <a:pt x="67" y="106"/>
                  </a:lnTo>
                  <a:lnTo>
                    <a:pt x="66" y="114"/>
                  </a:lnTo>
                  <a:lnTo>
                    <a:pt x="65" y="124"/>
                  </a:lnTo>
                  <a:lnTo>
                    <a:pt x="65" y="124"/>
                  </a:lnTo>
                  <a:lnTo>
                    <a:pt x="66" y="134"/>
                  </a:lnTo>
                  <a:lnTo>
                    <a:pt x="68" y="142"/>
                  </a:lnTo>
                  <a:lnTo>
                    <a:pt x="72" y="151"/>
                  </a:lnTo>
                  <a:lnTo>
                    <a:pt x="77" y="158"/>
                  </a:lnTo>
                  <a:lnTo>
                    <a:pt x="83" y="165"/>
                  </a:lnTo>
                  <a:lnTo>
                    <a:pt x="90" y="172"/>
                  </a:lnTo>
                  <a:lnTo>
                    <a:pt x="99" y="179"/>
                  </a:lnTo>
                  <a:lnTo>
                    <a:pt x="108" y="183"/>
                  </a:lnTo>
                  <a:lnTo>
                    <a:pt x="129" y="194"/>
                  </a:lnTo>
                  <a:lnTo>
                    <a:pt x="152" y="205"/>
                  </a:lnTo>
                  <a:lnTo>
                    <a:pt x="203" y="223"/>
                  </a:lnTo>
                  <a:lnTo>
                    <a:pt x="230" y="234"/>
                  </a:lnTo>
                  <a:lnTo>
                    <a:pt x="254" y="245"/>
                  </a:lnTo>
                  <a:lnTo>
                    <a:pt x="278" y="259"/>
                  </a:lnTo>
                  <a:lnTo>
                    <a:pt x="289" y="266"/>
                  </a:lnTo>
                  <a:lnTo>
                    <a:pt x="299" y="273"/>
                  </a:lnTo>
                  <a:lnTo>
                    <a:pt x="309" y="282"/>
                  </a:lnTo>
                  <a:lnTo>
                    <a:pt x="317" y="291"/>
                  </a:lnTo>
                  <a:lnTo>
                    <a:pt x="324" y="301"/>
                  </a:lnTo>
                  <a:lnTo>
                    <a:pt x="330" y="311"/>
                  </a:lnTo>
                  <a:lnTo>
                    <a:pt x="335" y="323"/>
                  </a:lnTo>
                  <a:lnTo>
                    <a:pt x="339" y="335"/>
                  </a:lnTo>
                  <a:lnTo>
                    <a:pt x="341" y="349"/>
                  </a:lnTo>
                  <a:lnTo>
                    <a:pt x="343" y="363"/>
                  </a:lnTo>
                  <a:lnTo>
                    <a:pt x="343" y="363"/>
                  </a:lnTo>
                  <a:lnTo>
                    <a:pt x="343" y="377"/>
                  </a:lnTo>
                  <a:lnTo>
                    <a:pt x="340" y="390"/>
                  </a:lnTo>
                  <a:lnTo>
                    <a:pt x="338" y="403"/>
                  </a:lnTo>
                  <a:lnTo>
                    <a:pt x="334" y="415"/>
                  </a:lnTo>
                  <a:lnTo>
                    <a:pt x="329" y="428"/>
                  </a:lnTo>
                  <a:lnTo>
                    <a:pt x="323" y="440"/>
                  </a:lnTo>
                  <a:lnTo>
                    <a:pt x="316" y="452"/>
                  </a:lnTo>
                  <a:lnTo>
                    <a:pt x="306" y="462"/>
                  </a:lnTo>
                  <a:lnTo>
                    <a:pt x="296" y="472"/>
                  </a:lnTo>
                  <a:lnTo>
                    <a:pt x="284" y="481"/>
                  </a:lnTo>
                  <a:lnTo>
                    <a:pt x="271" y="488"/>
                  </a:lnTo>
                  <a:lnTo>
                    <a:pt x="255" y="496"/>
                  </a:lnTo>
                  <a:lnTo>
                    <a:pt x="238" y="500"/>
                  </a:lnTo>
                  <a:lnTo>
                    <a:pt x="220" y="504"/>
                  </a:lnTo>
                  <a:lnTo>
                    <a:pt x="199" y="506"/>
                  </a:lnTo>
                  <a:lnTo>
                    <a:pt x="176" y="508"/>
                  </a:lnTo>
                  <a:lnTo>
                    <a:pt x="176" y="508"/>
                  </a:lnTo>
                  <a:lnTo>
                    <a:pt x="157" y="506"/>
                  </a:lnTo>
                  <a:lnTo>
                    <a:pt x="139" y="504"/>
                  </a:lnTo>
                  <a:lnTo>
                    <a:pt x="123" y="500"/>
                  </a:lnTo>
                  <a:lnTo>
                    <a:pt x="107" y="496"/>
                  </a:lnTo>
                  <a:lnTo>
                    <a:pt x="93" y="489"/>
                  </a:lnTo>
                  <a:lnTo>
                    <a:pt x="80" y="482"/>
                  </a:lnTo>
                  <a:lnTo>
                    <a:pt x="68" y="475"/>
                  </a:lnTo>
                  <a:lnTo>
                    <a:pt x="57" y="465"/>
                  </a:lnTo>
                  <a:lnTo>
                    <a:pt x="48" y="455"/>
                  </a:lnTo>
                  <a:lnTo>
                    <a:pt x="39" y="446"/>
                  </a:lnTo>
                  <a:lnTo>
                    <a:pt x="31" y="435"/>
                  </a:lnTo>
                  <a:lnTo>
                    <a:pt x="23" y="424"/>
                  </a:lnTo>
                  <a:lnTo>
                    <a:pt x="11" y="402"/>
                  </a:lnTo>
                  <a:lnTo>
                    <a:pt x="0" y="379"/>
                  </a:lnTo>
                  <a:lnTo>
                    <a:pt x="50" y="362"/>
                  </a:lnTo>
                  <a:lnTo>
                    <a:pt x="50" y="362"/>
                  </a:lnTo>
                  <a:lnTo>
                    <a:pt x="59" y="380"/>
                  </a:lnTo>
                  <a:lnTo>
                    <a:pt x="68" y="398"/>
                  </a:lnTo>
                  <a:lnTo>
                    <a:pt x="80" y="415"/>
                  </a:lnTo>
                  <a:lnTo>
                    <a:pt x="88" y="424"/>
                  </a:lnTo>
                  <a:lnTo>
                    <a:pt x="95" y="431"/>
                  </a:lnTo>
                  <a:lnTo>
                    <a:pt x="104" y="437"/>
                  </a:lnTo>
                  <a:lnTo>
                    <a:pt x="112" y="443"/>
                  </a:lnTo>
                  <a:lnTo>
                    <a:pt x="122" y="448"/>
                  </a:lnTo>
                  <a:lnTo>
                    <a:pt x="131" y="453"/>
                  </a:lnTo>
                  <a:lnTo>
                    <a:pt x="142" y="457"/>
                  </a:lnTo>
                  <a:lnTo>
                    <a:pt x="153" y="459"/>
                  </a:lnTo>
                  <a:lnTo>
                    <a:pt x="167" y="460"/>
                  </a:lnTo>
                  <a:lnTo>
                    <a:pt x="179" y="462"/>
                  </a:lnTo>
                  <a:lnTo>
                    <a:pt x="179" y="462"/>
                  </a:lnTo>
                  <a:lnTo>
                    <a:pt x="192" y="460"/>
                  </a:lnTo>
                  <a:lnTo>
                    <a:pt x="204" y="459"/>
                  </a:lnTo>
                  <a:lnTo>
                    <a:pt x="216" y="457"/>
                  </a:lnTo>
                  <a:lnTo>
                    <a:pt x="227" y="454"/>
                  </a:lnTo>
                  <a:lnTo>
                    <a:pt x="237" y="451"/>
                  </a:lnTo>
                  <a:lnTo>
                    <a:pt x="246" y="446"/>
                  </a:lnTo>
                  <a:lnTo>
                    <a:pt x="254" y="441"/>
                  </a:lnTo>
                  <a:lnTo>
                    <a:pt x="261" y="436"/>
                  </a:lnTo>
                  <a:lnTo>
                    <a:pt x="267" y="430"/>
                  </a:lnTo>
                  <a:lnTo>
                    <a:pt x="272" y="423"/>
                  </a:lnTo>
                  <a:lnTo>
                    <a:pt x="277" y="415"/>
                  </a:lnTo>
                  <a:lnTo>
                    <a:pt x="281" y="407"/>
                  </a:lnTo>
                  <a:lnTo>
                    <a:pt x="284" y="400"/>
                  </a:lnTo>
                  <a:lnTo>
                    <a:pt x="287" y="391"/>
                  </a:lnTo>
                  <a:lnTo>
                    <a:pt x="288" y="381"/>
                  </a:lnTo>
                  <a:lnTo>
                    <a:pt x="288" y="373"/>
                  </a:lnTo>
                  <a:lnTo>
                    <a:pt x="288" y="373"/>
                  </a:lnTo>
                  <a:lnTo>
                    <a:pt x="287" y="361"/>
                  </a:lnTo>
                  <a:lnTo>
                    <a:pt x="284" y="351"/>
                  </a:lnTo>
                  <a:lnTo>
                    <a:pt x="281" y="341"/>
                  </a:lnTo>
                  <a:lnTo>
                    <a:pt x="276" y="332"/>
                  </a:lnTo>
                  <a:lnTo>
                    <a:pt x="270" y="324"/>
                  </a:lnTo>
                  <a:lnTo>
                    <a:pt x="263" y="316"/>
                  </a:lnTo>
                  <a:lnTo>
                    <a:pt x="254" y="310"/>
                  </a:lnTo>
                  <a:lnTo>
                    <a:pt x="244" y="302"/>
                  </a:lnTo>
                  <a:lnTo>
                    <a:pt x="224" y="291"/>
                  </a:lnTo>
                  <a:lnTo>
                    <a:pt x="201" y="281"/>
                  </a:lnTo>
                  <a:lnTo>
                    <a:pt x="150" y="261"/>
                  </a:lnTo>
                  <a:lnTo>
                    <a:pt x="123" y="251"/>
                  </a:lnTo>
                  <a:lnTo>
                    <a:pt x="99" y="240"/>
                  </a:lnTo>
                  <a:lnTo>
                    <a:pt x="74" y="228"/>
                  </a:lnTo>
                  <a:lnTo>
                    <a:pt x="63" y="221"/>
                  </a:lnTo>
                  <a:lnTo>
                    <a:pt x="54" y="214"/>
                  </a:lnTo>
                  <a:lnTo>
                    <a:pt x="44" y="205"/>
                  </a:lnTo>
                  <a:lnTo>
                    <a:pt x="36" y="197"/>
                  </a:lnTo>
                  <a:lnTo>
                    <a:pt x="28" y="188"/>
                  </a:lnTo>
                  <a:lnTo>
                    <a:pt x="22" y="177"/>
                  </a:lnTo>
                  <a:lnTo>
                    <a:pt x="17" y="166"/>
                  </a:lnTo>
                  <a:lnTo>
                    <a:pt x="14" y="154"/>
                  </a:lnTo>
                  <a:lnTo>
                    <a:pt x="11" y="141"/>
                  </a:lnTo>
                  <a:lnTo>
                    <a:pt x="10" y="128"/>
                  </a:lnTo>
                  <a:lnTo>
                    <a:pt x="10" y="128"/>
                  </a:lnTo>
                  <a:lnTo>
                    <a:pt x="11" y="114"/>
                  </a:lnTo>
                  <a:lnTo>
                    <a:pt x="14" y="102"/>
                  </a:lnTo>
                  <a:lnTo>
                    <a:pt x="16" y="89"/>
                  </a:lnTo>
                  <a:lnTo>
                    <a:pt x="21" y="78"/>
                  </a:lnTo>
                  <a:lnTo>
                    <a:pt x="27" y="67"/>
                  </a:lnTo>
                  <a:lnTo>
                    <a:pt x="34" y="56"/>
                  </a:lnTo>
                  <a:lnTo>
                    <a:pt x="42" y="46"/>
                  </a:lnTo>
                  <a:lnTo>
                    <a:pt x="51" y="38"/>
                  </a:lnTo>
                  <a:lnTo>
                    <a:pt x="61" y="29"/>
                  </a:lnTo>
                  <a:lnTo>
                    <a:pt x="73" y="22"/>
                  </a:lnTo>
                  <a:lnTo>
                    <a:pt x="85" y="16"/>
                  </a:lnTo>
                  <a:lnTo>
                    <a:pt x="99" y="10"/>
                  </a:lnTo>
                  <a:lnTo>
                    <a:pt x="112" y="6"/>
                  </a:lnTo>
                  <a:lnTo>
                    <a:pt x="127" y="2"/>
                  </a:lnTo>
                  <a:lnTo>
                    <a:pt x="142" y="1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3" y="1"/>
                  </a:lnTo>
                  <a:lnTo>
                    <a:pt x="187" y="2"/>
                  </a:lnTo>
                  <a:lnTo>
                    <a:pt x="199" y="5"/>
                  </a:lnTo>
                  <a:lnTo>
                    <a:pt x="213" y="7"/>
                  </a:lnTo>
                  <a:lnTo>
                    <a:pt x="225" y="12"/>
                  </a:lnTo>
                  <a:lnTo>
                    <a:pt x="237" y="17"/>
                  </a:lnTo>
                  <a:lnTo>
                    <a:pt x="248" y="23"/>
                  </a:lnTo>
                  <a:lnTo>
                    <a:pt x="259" y="30"/>
                  </a:lnTo>
                  <a:lnTo>
                    <a:pt x="270" y="39"/>
                  </a:lnTo>
                  <a:lnTo>
                    <a:pt x="278" y="47"/>
                  </a:lnTo>
                  <a:lnTo>
                    <a:pt x="288" y="57"/>
                  </a:lnTo>
                  <a:lnTo>
                    <a:pt x="295" y="68"/>
                  </a:lnTo>
                  <a:lnTo>
                    <a:pt x="304" y="80"/>
                  </a:lnTo>
                  <a:lnTo>
                    <a:pt x="310" y="94"/>
                  </a:lnTo>
                  <a:lnTo>
                    <a:pt x="316" y="107"/>
                  </a:lnTo>
                  <a:lnTo>
                    <a:pt x="322" y="121"/>
                  </a:lnTo>
                  <a:lnTo>
                    <a:pt x="272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60"/>
            <p:cNvSpPr>
              <a:spLocks noChangeArrowheads="1"/>
            </p:cNvSpPr>
            <p:nvPr userDrawn="1"/>
          </p:nvSpPr>
          <p:spPr bwMode="auto">
            <a:xfrm>
              <a:off x="6002" y="489"/>
              <a:ext cx="22" cy="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white bar"/>
          <p:cNvSpPr/>
          <p:nvPr userDrawn="1"/>
        </p:nvSpPr>
        <p:spPr>
          <a:xfrm>
            <a:off x="460375" y="1791529"/>
            <a:ext cx="604078" cy="64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60375" y="2028887"/>
            <a:ext cx="8229599" cy="1097280"/>
          </a:xfrm>
        </p:spPr>
        <p:txBody>
          <a:bodyPr lIns="0" rIns="0" anchor="t" anchorCtr="0">
            <a:noAutofit/>
          </a:bodyPr>
          <a:lstStyle>
            <a:lvl1pPr algn="l">
              <a:lnSpc>
                <a:spcPts val="4200"/>
              </a:lnSpc>
              <a:defRPr sz="4000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1"/>
          <p:cNvSpPr>
            <a:spLocks noGrp="1"/>
          </p:cNvSpPr>
          <p:nvPr>
            <p:ph type="subTitle" idx="1" hasCustomPrompt="1"/>
          </p:nvPr>
        </p:nvSpPr>
        <p:spPr>
          <a:xfrm>
            <a:off x="457200" y="4071470"/>
            <a:ext cx="8229600" cy="27432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client name</a:t>
            </a:r>
          </a:p>
        </p:txBody>
      </p:sp>
      <p:sp>
        <p:nvSpPr>
          <p:cNvPr id="8" name="subtitle 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4345790"/>
            <a:ext cx="8229600" cy="27463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FontTx/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add attorney name</a:t>
            </a:r>
          </a:p>
        </p:txBody>
      </p:sp>
      <p:sp>
        <p:nvSpPr>
          <p:cNvPr id="11" name="subtitle 3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4620427"/>
            <a:ext cx="8229600" cy="2746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FontTx/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110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backgrou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4" name="red bar"/>
          <p:cNvGrpSpPr/>
          <p:nvPr userDrawn="1"/>
        </p:nvGrpSpPr>
        <p:grpSpPr>
          <a:xfrm>
            <a:off x="0" y="0"/>
            <a:ext cx="9144000" cy="325508"/>
            <a:chOff x="0" y="0"/>
            <a:chExt cx="9144000" cy="325508"/>
          </a:xfrm>
        </p:grpSpPr>
        <p:sp>
          <p:nvSpPr>
            <p:cNvPr id="45" name="Rectangle 44"/>
            <p:cNvSpPr/>
            <p:nvPr userDrawn="1"/>
          </p:nvSpPr>
          <p:spPr>
            <a:xfrm>
              <a:off x="0" y="0"/>
              <a:ext cx="9144000" cy="3255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grpSp>
          <p:nvGrpSpPr>
            <p:cNvPr id="46" name="Group 45"/>
            <p:cNvGrpSpPr/>
            <p:nvPr userDrawn="1"/>
          </p:nvGrpSpPr>
          <p:grpSpPr>
            <a:xfrm>
              <a:off x="457200" y="99608"/>
              <a:ext cx="317869" cy="126290"/>
              <a:chOff x="5684231" y="4472390"/>
              <a:chExt cx="317869" cy="126290"/>
            </a:xfrm>
          </p:grpSpPr>
          <p:sp>
            <p:nvSpPr>
              <p:cNvPr id="47" name="Freeform 33"/>
              <p:cNvSpPr>
                <a:spLocks/>
              </p:cNvSpPr>
              <p:nvPr userDrawn="1"/>
            </p:nvSpPr>
            <p:spPr bwMode="auto">
              <a:xfrm>
                <a:off x="5684231" y="4472390"/>
                <a:ext cx="86298" cy="126290"/>
              </a:xfrm>
              <a:custGeom>
                <a:avLst/>
                <a:gdLst>
                  <a:gd name="T0" fmla="*/ 150 w 493"/>
                  <a:gd name="T1" fmla="*/ 517 h 721"/>
                  <a:gd name="T2" fmla="*/ 157 w 493"/>
                  <a:gd name="T3" fmla="*/ 553 h 721"/>
                  <a:gd name="T4" fmla="*/ 170 w 493"/>
                  <a:gd name="T5" fmla="*/ 577 h 721"/>
                  <a:gd name="T6" fmla="*/ 189 w 493"/>
                  <a:gd name="T7" fmla="*/ 593 h 721"/>
                  <a:gd name="T8" fmla="*/ 216 w 493"/>
                  <a:gd name="T9" fmla="*/ 601 h 721"/>
                  <a:gd name="T10" fmla="*/ 246 w 493"/>
                  <a:gd name="T11" fmla="*/ 604 h 721"/>
                  <a:gd name="T12" fmla="*/ 288 w 493"/>
                  <a:gd name="T13" fmla="*/ 599 h 721"/>
                  <a:gd name="T14" fmla="*/ 311 w 493"/>
                  <a:gd name="T15" fmla="*/ 588 h 721"/>
                  <a:gd name="T16" fmla="*/ 329 w 493"/>
                  <a:gd name="T17" fmla="*/ 570 h 721"/>
                  <a:gd name="T18" fmla="*/ 340 w 493"/>
                  <a:gd name="T19" fmla="*/ 542 h 721"/>
                  <a:gd name="T20" fmla="*/ 345 w 493"/>
                  <a:gd name="T21" fmla="*/ 504 h 721"/>
                  <a:gd name="T22" fmla="*/ 493 w 493"/>
                  <a:gd name="T23" fmla="*/ 487 h 721"/>
                  <a:gd name="T24" fmla="*/ 489 w 493"/>
                  <a:gd name="T25" fmla="*/ 547 h 721"/>
                  <a:gd name="T26" fmla="*/ 465 w 493"/>
                  <a:gd name="T27" fmla="*/ 618 h 721"/>
                  <a:gd name="T28" fmla="*/ 425 w 493"/>
                  <a:gd name="T29" fmla="*/ 669 h 721"/>
                  <a:gd name="T30" fmla="*/ 368 w 493"/>
                  <a:gd name="T31" fmla="*/ 702 h 721"/>
                  <a:gd name="T32" fmla="*/ 299 w 493"/>
                  <a:gd name="T33" fmla="*/ 719 h 721"/>
                  <a:gd name="T34" fmla="*/ 246 w 493"/>
                  <a:gd name="T35" fmla="*/ 721 h 721"/>
                  <a:gd name="T36" fmla="*/ 170 w 493"/>
                  <a:gd name="T37" fmla="*/ 715 h 721"/>
                  <a:gd name="T38" fmla="*/ 106 w 493"/>
                  <a:gd name="T39" fmla="*/ 693 h 721"/>
                  <a:gd name="T40" fmla="*/ 53 w 493"/>
                  <a:gd name="T41" fmla="*/ 655 h 721"/>
                  <a:gd name="T42" fmla="*/ 18 w 493"/>
                  <a:gd name="T43" fmla="*/ 596 h 721"/>
                  <a:gd name="T44" fmla="*/ 1 w 493"/>
                  <a:gd name="T45" fmla="*/ 517 h 721"/>
                  <a:gd name="T46" fmla="*/ 0 w 493"/>
                  <a:gd name="T47" fmla="*/ 234 h 721"/>
                  <a:gd name="T48" fmla="*/ 11 w 493"/>
                  <a:gd name="T49" fmla="*/ 149 h 721"/>
                  <a:gd name="T50" fmla="*/ 40 w 493"/>
                  <a:gd name="T51" fmla="*/ 84 h 721"/>
                  <a:gd name="T52" fmla="*/ 86 w 493"/>
                  <a:gd name="T53" fmla="*/ 39 h 721"/>
                  <a:gd name="T54" fmla="*/ 147 w 493"/>
                  <a:gd name="T55" fmla="*/ 12 h 721"/>
                  <a:gd name="T56" fmla="*/ 220 w 493"/>
                  <a:gd name="T57" fmla="*/ 0 h 721"/>
                  <a:gd name="T58" fmla="*/ 273 w 493"/>
                  <a:gd name="T59" fmla="*/ 0 h 721"/>
                  <a:gd name="T60" fmla="*/ 346 w 493"/>
                  <a:gd name="T61" fmla="*/ 12 h 721"/>
                  <a:gd name="T62" fmla="*/ 408 w 493"/>
                  <a:gd name="T63" fmla="*/ 39 h 721"/>
                  <a:gd name="T64" fmla="*/ 454 w 493"/>
                  <a:gd name="T65" fmla="*/ 84 h 721"/>
                  <a:gd name="T66" fmla="*/ 483 w 493"/>
                  <a:gd name="T67" fmla="*/ 149 h 721"/>
                  <a:gd name="T68" fmla="*/ 493 w 493"/>
                  <a:gd name="T69" fmla="*/ 234 h 721"/>
                  <a:gd name="T70" fmla="*/ 345 w 493"/>
                  <a:gd name="T71" fmla="*/ 217 h 721"/>
                  <a:gd name="T72" fmla="*/ 342 w 493"/>
                  <a:gd name="T73" fmla="*/ 191 h 721"/>
                  <a:gd name="T74" fmla="*/ 334 w 493"/>
                  <a:gd name="T75" fmla="*/ 160 h 721"/>
                  <a:gd name="T76" fmla="*/ 318 w 493"/>
                  <a:gd name="T77" fmla="*/ 138 h 721"/>
                  <a:gd name="T78" fmla="*/ 296 w 493"/>
                  <a:gd name="T79" fmla="*/ 125 h 721"/>
                  <a:gd name="T80" fmla="*/ 268 w 493"/>
                  <a:gd name="T81" fmla="*/ 119 h 721"/>
                  <a:gd name="T82" fmla="*/ 226 w 493"/>
                  <a:gd name="T83" fmla="*/ 119 h 721"/>
                  <a:gd name="T84" fmla="*/ 198 w 493"/>
                  <a:gd name="T85" fmla="*/ 125 h 721"/>
                  <a:gd name="T86" fmla="*/ 176 w 493"/>
                  <a:gd name="T87" fmla="*/ 138 h 721"/>
                  <a:gd name="T88" fmla="*/ 160 w 493"/>
                  <a:gd name="T89" fmla="*/ 160 h 721"/>
                  <a:gd name="T90" fmla="*/ 152 w 493"/>
                  <a:gd name="T91" fmla="*/ 191 h 721"/>
                  <a:gd name="T92" fmla="*/ 149 w 493"/>
                  <a:gd name="T93" fmla="*/ 504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93" h="721">
                    <a:moveTo>
                      <a:pt x="149" y="504"/>
                    </a:moveTo>
                    <a:lnTo>
                      <a:pt x="149" y="504"/>
                    </a:lnTo>
                    <a:lnTo>
                      <a:pt x="150" y="517"/>
                    </a:lnTo>
                    <a:lnTo>
                      <a:pt x="152" y="531"/>
                    </a:lnTo>
                    <a:lnTo>
                      <a:pt x="153" y="542"/>
                    </a:lnTo>
                    <a:lnTo>
                      <a:pt x="157" y="553"/>
                    </a:lnTo>
                    <a:lnTo>
                      <a:pt x="160" y="561"/>
                    </a:lnTo>
                    <a:lnTo>
                      <a:pt x="165" y="570"/>
                    </a:lnTo>
                    <a:lnTo>
                      <a:pt x="170" y="577"/>
                    </a:lnTo>
                    <a:lnTo>
                      <a:pt x="176" y="583"/>
                    </a:lnTo>
                    <a:lnTo>
                      <a:pt x="182" y="588"/>
                    </a:lnTo>
                    <a:lnTo>
                      <a:pt x="189" y="593"/>
                    </a:lnTo>
                    <a:lnTo>
                      <a:pt x="198" y="596"/>
                    </a:lnTo>
                    <a:lnTo>
                      <a:pt x="206" y="599"/>
                    </a:lnTo>
                    <a:lnTo>
                      <a:pt x="216" y="601"/>
                    </a:lnTo>
                    <a:lnTo>
                      <a:pt x="226" y="602"/>
                    </a:lnTo>
                    <a:lnTo>
                      <a:pt x="246" y="604"/>
                    </a:lnTo>
                    <a:lnTo>
                      <a:pt x="246" y="604"/>
                    </a:lnTo>
                    <a:lnTo>
                      <a:pt x="268" y="602"/>
                    </a:lnTo>
                    <a:lnTo>
                      <a:pt x="278" y="601"/>
                    </a:lnTo>
                    <a:lnTo>
                      <a:pt x="288" y="599"/>
                    </a:lnTo>
                    <a:lnTo>
                      <a:pt x="296" y="596"/>
                    </a:lnTo>
                    <a:lnTo>
                      <a:pt x="303" y="593"/>
                    </a:lnTo>
                    <a:lnTo>
                      <a:pt x="311" y="588"/>
                    </a:lnTo>
                    <a:lnTo>
                      <a:pt x="318" y="583"/>
                    </a:lnTo>
                    <a:lnTo>
                      <a:pt x="324" y="577"/>
                    </a:lnTo>
                    <a:lnTo>
                      <a:pt x="329" y="570"/>
                    </a:lnTo>
                    <a:lnTo>
                      <a:pt x="334" y="561"/>
                    </a:lnTo>
                    <a:lnTo>
                      <a:pt x="337" y="553"/>
                    </a:lnTo>
                    <a:lnTo>
                      <a:pt x="340" y="542"/>
                    </a:lnTo>
                    <a:lnTo>
                      <a:pt x="342" y="531"/>
                    </a:lnTo>
                    <a:lnTo>
                      <a:pt x="343" y="517"/>
                    </a:lnTo>
                    <a:lnTo>
                      <a:pt x="345" y="504"/>
                    </a:lnTo>
                    <a:lnTo>
                      <a:pt x="345" y="457"/>
                    </a:lnTo>
                    <a:lnTo>
                      <a:pt x="493" y="457"/>
                    </a:lnTo>
                    <a:lnTo>
                      <a:pt x="493" y="487"/>
                    </a:lnTo>
                    <a:lnTo>
                      <a:pt x="493" y="487"/>
                    </a:lnTo>
                    <a:lnTo>
                      <a:pt x="491" y="517"/>
                    </a:lnTo>
                    <a:lnTo>
                      <a:pt x="489" y="547"/>
                    </a:lnTo>
                    <a:lnTo>
                      <a:pt x="483" y="572"/>
                    </a:lnTo>
                    <a:lnTo>
                      <a:pt x="475" y="596"/>
                    </a:lnTo>
                    <a:lnTo>
                      <a:pt x="465" y="618"/>
                    </a:lnTo>
                    <a:lnTo>
                      <a:pt x="454" y="636"/>
                    </a:lnTo>
                    <a:lnTo>
                      <a:pt x="439" y="655"/>
                    </a:lnTo>
                    <a:lnTo>
                      <a:pt x="425" y="669"/>
                    </a:lnTo>
                    <a:lnTo>
                      <a:pt x="408" y="683"/>
                    </a:lnTo>
                    <a:lnTo>
                      <a:pt x="388" y="693"/>
                    </a:lnTo>
                    <a:lnTo>
                      <a:pt x="368" y="702"/>
                    </a:lnTo>
                    <a:lnTo>
                      <a:pt x="346" y="709"/>
                    </a:lnTo>
                    <a:lnTo>
                      <a:pt x="323" y="715"/>
                    </a:lnTo>
                    <a:lnTo>
                      <a:pt x="299" y="719"/>
                    </a:lnTo>
                    <a:lnTo>
                      <a:pt x="273" y="721"/>
                    </a:lnTo>
                    <a:lnTo>
                      <a:pt x="246" y="721"/>
                    </a:lnTo>
                    <a:lnTo>
                      <a:pt x="246" y="721"/>
                    </a:lnTo>
                    <a:lnTo>
                      <a:pt x="220" y="721"/>
                    </a:lnTo>
                    <a:lnTo>
                      <a:pt x="194" y="719"/>
                    </a:lnTo>
                    <a:lnTo>
                      <a:pt x="170" y="715"/>
                    </a:lnTo>
                    <a:lnTo>
                      <a:pt x="147" y="709"/>
                    </a:lnTo>
                    <a:lnTo>
                      <a:pt x="125" y="702"/>
                    </a:lnTo>
                    <a:lnTo>
                      <a:pt x="106" y="693"/>
                    </a:lnTo>
                    <a:lnTo>
                      <a:pt x="86" y="683"/>
                    </a:lnTo>
                    <a:lnTo>
                      <a:pt x="69" y="669"/>
                    </a:lnTo>
                    <a:lnTo>
                      <a:pt x="53" y="655"/>
                    </a:lnTo>
                    <a:lnTo>
                      <a:pt x="40" y="636"/>
                    </a:lnTo>
                    <a:lnTo>
                      <a:pt x="28" y="618"/>
                    </a:lnTo>
                    <a:lnTo>
                      <a:pt x="18" y="596"/>
                    </a:lnTo>
                    <a:lnTo>
                      <a:pt x="11" y="572"/>
                    </a:lnTo>
                    <a:lnTo>
                      <a:pt x="5" y="547"/>
                    </a:lnTo>
                    <a:lnTo>
                      <a:pt x="1" y="517"/>
                    </a:lnTo>
                    <a:lnTo>
                      <a:pt x="0" y="487"/>
                    </a:lnTo>
                    <a:lnTo>
                      <a:pt x="0" y="234"/>
                    </a:lnTo>
                    <a:lnTo>
                      <a:pt x="0" y="234"/>
                    </a:lnTo>
                    <a:lnTo>
                      <a:pt x="1" y="204"/>
                    </a:lnTo>
                    <a:lnTo>
                      <a:pt x="5" y="175"/>
                    </a:lnTo>
                    <a:lnTo>
                      <a:pt x="11" y="149"/>
                    </a:lnTo>
                    <a:lnTo>
                      <a:pt x="18" y="125"/>
                    </a:lnTo>
                    <a:lnTo>
                      <a:pt x="28" y="103"/>
                    </a:lnTo>
                    <a:lnTo>
                      <a:pt x="40" y="84"/>
                    </a:lnTo>
                    <a:lnTo>
                      <a:pt x="53" y="67"/>
                    </a:lnTo>
                    <a:lnTo>
                      <a:pt x="69" y="52"/>
                    </a:lnTo>
                    <a:lnTo>
                      <a:pt x="86" y="39"/>
                    </a:lnTo>
                    <a:lnTo>
                      <a:pt x="106" y="28"/>
                    </a:lnTo>
                    <a:lnTo>
                      <a:pt x="125" y="19"/>
                    </a:lnTo>
                    <a:lnTo>
                      <a:pt x="147" y="12"/>
                    </a:lnTo>
                    <a:lnTo>
                      <a:pt x="170" y="6"/>
                    </a:lnTo>
                    <a:lnTo>
                      <a:pt x="194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2"/>
                    </a:lnTo>
                    <a:lnTo>
                      <a:pt x="323" y="6"/>
                    </a:lnTo>
                    <a:lnTo>
                      <a:pt x="346" y="12"/>
                    </a:lnTo>
                    <a:lnTo>
                      <a:pt x="368" y="19"/>
                    </a:lnTo>
                    <a:lnTo>
                      <a:pt x="388" y="28"/>
                    </a:lnTo>
                    <a:lnTo>
                      <a:pt x="408" y="39"/>
                    </a:lnTo>
                    <a:lnTo>
                      <a:pt x="425" y="52"/>
                    </a:lnTo>
                    <a:lnTo>
                      <a:pt x="439" y="67"/>
                    </a:lnTo>
                    <a:lnTo>
                      <a:pt x="454" y="84"/>
                    </a:lnTo>
                    <a:lnTo>
                      <a:pt x="465" y="103"/>
                    </a:lnTo>
                    <a:lnTo>
                      <a:pt x="475" y="125"/>
                    </a:lnTo>
                    <a:lnTo>
                      <a:pt x="483" y="149"/>
                    </a:lnTo>
                    <a:lnTo>
                      <a:pt x="489" y="175"/>
                    </a:lnTo>
                    <a:lnTo>
                      <a:pt x="491" y="204"/>
                    </a:lnTo>
                    <a:lnTo>
                      <a:pt x="493" y="234"/>
                    </a:lnTo>
                    <a:lnTo>
                      <a:pt x="493" y="237"/>
                    </a:lnTo>
                    <a:lnTo>
                      <a:pt x="345" y="237"/>
                    </a:lnTo>
                    <a:lnTo>
                      <a:pt x="345" y="217"/>
                    </a:lnTo>
                    <a:lnTo>
                      <a:pt x="345" y="217"/>
                    </a:lnTo>
                    <a:lnTo>
                      <a:pt x="343" y="203"/>
                    </a:lnTo>
                    <a:lnTo>
                      <a:pt x="342" y="191"/>
                    </a:lnTo>
                    <a:lnTo>
                      <a:pt x="340" y="180"/>
                    </a:lnTo>
                    <a:lnTo>
                      <a:pt x="337" y="169"/>
                    </a:lnTo>
                    <a:lnTo>
                      <a:pt x="334" y="160"/>
                    </a:lnTo>
                    <a:lnTo>
                      <a:pt x="329" y="152"/>
                    </a:lnTo>
                    <a:lnTo>
                      <a:pt x="324" y="145"/>
                    </a:lnTo>
                    <a:lnTo>
                      <a:pt x="318" y="138"/>
                    </a:lnTo>
                    <a:lnTo>
                      <a:pt x="311" y="134"/>
                    </a:lnTo>
                    <a:lnTo>
                      <a:pt x="303" y="129"/>
                    </a:lnTo>
                    <a:lnTo>
                      <a:pt x="296" y="125"/>
                    </a:lnTo>
                    <a:lnTo>
                      <a:pt x="288" y="123"/>
                    </a:lnTo>
                    <a:lnTo>
                      <a:pt x="278" y="120"/>
                    </a:lnTo>
                    <a:lnTo>
                      <a:pt x="268" y="119"/>
                    </a:lnTo>
                    <a:lnTo>
                      <a:pt x="246" y="118"/>
                    </a:lnTo>
                    <a:lnTo>
                      <a:pt x="246" y="118"/>
                    </a:lnTo>
                    <a:lnTo>
                      <a:pt x="226" y="119"/>
                    </a:lnTo>
                    <a:lnTo>
                      <a:pt x="216" y="120"/>
                    </a:lnTo>
                    <a:lnTo>
                      <a:pt x="206" y="123"/>
                    </a:lnTo>
                    <a:lnTo>
                      <a:pt x="198" y="125"/>
                    </a:lnTo>
                    <a:lnTo>
                      <a:pt x="189" y="129"/>
                    </a:lnTo>
                    <a:lnTo>
                      <a:pt x="182" y="134"/>
                    </a:lnTo>
                    <a:lnTo>
                      <a:pt x="176" y="138"/>
                    </a:lnTo>
                    <a:lnTo>
                      <a:pt x="170" y="145"/>
                    </a:lnTo>
                    <a:lnTo>
                      <a:pt x="165" y="152"/>
                    </a:lnTo>
                    <a:lnTo>
                      <a:pt x="160" y="160"/>
                    </a:lnTo>
                    <a:lnTo>
                      <a:pt x="157" y="169"/>
                    </a:lnTo>
                    <a:lnTo>
                      <a:pt x="153" y="180"/>
                    </a:lnTo>
                    <a:lnTo>
                      <a:pt x="152" y="191"/>
                    </a:lnTo>
                    <a:lnTo>
                      <a:pt x="150" y="203"/>
                    </a:lnTo>
                    <a:lnTo>
                      <a:pt x="149" y="217"/>
                    </a:lnTo>
                    <a:lnTo>
                      <a:pt x="149" y="50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0"/>
              <p:cNvSpPr>
                <a:spLocks/>
              </p:cNvSpPr>
              <p:nvPr userDrawn="1"/>
            </p:nvSpPr>
            <p:spPr bwMode="auto">
              <a:xfrm>
                <a:off x="5800016" y="4472390"/>
                <a:ext cx="88403" cy="126290"/>
              </a:xfrm>
              <a:custGeom>
                <a:avLst/>
                <a:gdLst>
                  <a:gd name="T0" fmla="*/ 353 w 504"/>
                  <a:gd name="T1" fmla="*/ 182 h 721"/>
                  <a:gd name="T2" fmla="*/ 324 w 504"/>
                  <a:gd name="T3" fmla="*/ 138 h 721"/>
                  <a:gd name="T4" fmla="*/ 304 w 504"/>
                  <a:gd name="T5" fmla="*/ 123 h 721"/>
                  <a:gd name="T6" fmla="*/ 281 w 504"/>
                  <a:gd name="T7" fmla="*/ 113 h 721"/>
                  <a:gd name="T8" fmla="*/ 254 w 504"/>
                  <a:gd name="T9" fmla="*/ 111 h 721"/>
                  <a:gd name="T10" fmla="*/ 219 w 504"/>
                  <a:gd name="T11" fmla="*/ 115 h 721"/>
                  <a:gd name="T12" fmla="*/ 198 w 504"/>
                  <a:gd name="T13" fmla="*/ 126 h 721"/>
                  <a:gd name="T14" fmla="*/ 184 w 504"/>
                  <a:gd name="T15" fmla="*/ 142 h 721"/>
                  <a:gd name="T16" fmla="*/ 174 w 504"/>
                  <a:gd name="T17" fmla="*/ 163 h 721"/>
                  <a:gd name="T18" fmla="*/ 171 w 504"/>
                  <a:gd name="T19" fmla="*/ 187 h 721"/>
                  <a:gd name="T20" fmla="*/ 180 w 504"/>
                  <a:gd name="T21" fmla="*/ 215 h 721"/>
                  <a:gd name="T22" fmla="*/ 202 w 504"/>
                  <a:gd name="T23" fmla="*/ 239 h 721"/>
                  <a:gd name="T24" fmla="*/ 249 w 504"/>
                  <a:gd name="T25" fmla="*/ 267 h 721"/>
                  <a:gd name="T26" fmla="*/ 369 w 504"/>
                  <a:gd name="T27" fmla="*/ 328 h 721"/>
                  <a:gd name="T28" fmla="*/ 427 w 504"/>
                  <a:gd name="T29" fmla="*/ 368 h 721"/>
                  <a:gd name="T30" fmla="*/ 464 w 504"/>
                  <a:gd name="T31" fmla="*/ 404 h 721"/>
                  <a:gd name="T32" fmla="*/ 491 w 504"/>
                  <a:gd name="T33" fmla="*/ 448 h 721"/>
                  <a:gd name="T34" fmla="*/ 504 w 504"/>
                  <a:gd name="T35" fmla="*/ 502 h 721"/>
                  <a:gd name="T36" fmla="*/ 504 w 504"/>
                  <a:gd name="T37" fmla="*/ 544 h 721"/>
                  <a:gd name="T38" fmla="*/ 488 w 504"/>
                  <a:gd name="T39" fmla="*/ 604 h 721"/>
                  <a:gd name="T40" fmla="*/ 454 w 504"/>
                  <a:gd name="T41" fmla="*/ 653 h 721"/>
                  <a:gd name="T42" fmla="*/ 403 w 504"/>
                  <a:gd name="T43" fmla="*/ 690 h 721"/>
                  <a:gd name="T44" fmla="*/ 336 w 504"/>
                  <a:gd name="T45" fmla="*/ 714 h 721"/>
                  <a:gd name="T46" fmla="*/ 255 w 504"/>
                  <a:gd name="T47" fmla="*/ 721 h 721"/>
                  <a:gd name="T48" fmla="*/ 211 w 504"/>
                  <a:gd name="T49" fmla="*/ 719 h 721"/>
                  <a:gd name="T50" fmla="*/ 151 w 504"/>
                  <a:gd name="T51" fmla="*/ 704 h 721"/>
                  <a:gd name="T52" fmla="*/ 97 w 504"/>
                  <a:gd name="T53" fmla="*/ 675 h 721"/>
                  <a:gd name="T54" fmla="*/ 52 w 504"/>
                  <a:gd name="T55" fmla="*/ 632 h 721"/>
                  <a:gd name="T56" fmla="*/ 18 w 504"/>
                  <a:gd name="T57" fmla="*/ 572 h 721"/>
                  <a:gd name="T58" fmla="*/ 147 w 504"/>
                  <a:gd name="T59" fmla="*/ 495 h 721"/>
                  <a:gd name="T60" fmla="*/ 156 w 504"/>
                  <a:gd name="T61" fmla="*/ 525 h 721"/>
                  <a:gd name="T62" fmla="*/ 173 w 504"/>
                  <a:gd name="T63" fmla="*/ 560 h 721"/>
                  <a:gd name="T64" fmla="*/ 196 w 504"/>
                  <a:gd name="T65" fmla="*/ 585 h 721"/>
                  <a:gd name="T66" fmla="*/ 220 w 504"/>
                  <a:gd name="T67" fmla="*/ 601 h 721"/>
                  <a:gd name="T68" fmla="*/ 247 w 504"/>
                  <a:gd name="T69" fmla="*/ 610 h 721"/>
                  <a:gd name="T70" fmla="*/ 264 w 504"/>
                  <a:gd name="T71" fmla="*/ 611 h 721"/>
                  <a:gd name="T72" fmla="*/ 292 w 504"/>
                  <a:gd name="T73" fmla="*/ 607 h 721"/>
                  <a:gd name="T74" fmla="*/ 315 w 504"/>
                  <a:gd name="T75" fmla="*/ 599 h 721"/>
                  <a:gd name="T76" fmla="*/ 334 w 504"/>
                  <a:gd name="T77" fmla="*/ 583 h 721"/>
                  <a:gd name="T78" fmla="*/ 349 w 504"/>
                  <a:gd name="T79" fmla="*/ 562 h 721"/>
                  <a:gd name="T80" fmla="*/ 355 w 504"/>
                  <a:gd name="T81" fmla="*/ 537 h 721"/>
                  <a:gd name="T82" fmla="*/ 355 w 504"/>
                  <a:gd name="T83" fmla="*/ 515 h 721"/>
                  <a:gd name="T84" fmla="*/ 341 w 504"/>
                  <a:gd name="T85" fmla="*/ 483 h 721"/>
                  <a:gd name="T86" fmla="*/ 315 w 504"/>
                  <a:gd name="T87" fmla="*/ 455 h 721"/>
                  <a:gd name="T88" fmla="*/ 250 w 504"/>
                  <a:gd name="T89" fmla="*/ 417 h 721"/>
                  <a:gd name="T90" fmla="*/ 128 w 504"/>
                  <a:gd name="T91" fmla="*/ 352 h 721"/>
                  <a:gd name="T92" fmla="*/ 86 w 504"/>
                  <a:gd name="T93" fmla="*/ 323 h 721"/>
                  <a:gd name="T94" fmla="*/ 52 w 504"/>
                  <a:gd name="T95" fmla="*/ 288 h 721"/>
                  <a:gd name="T96" fmla="*/ 31 w 504"/>
                  <a:gd name="T97" fmla="*/ 247 h 721"/>
                  <a:gd name="T98" fmla="*/ 22 w 504"/>
                  <a:gd name="T99" fmla="*/ 197 h 721"/>
                  <a:gd name="T100" fmla="*/ 26 w 504"/>
                  <a:gd name="T101" fmla="*/ 153 h 721"/>
                  <a:gd name="T102" fmla="*/ 45 w 504"/>
                  <a:gd name="T103" fmla="*/ 97 h 721"/>
                  <a:gd name="T104" fmla="*/ 82 w 504"/>
                  <a:gd name="T105" fmla="*/ 52 h 721"/>
                  <a:gd name="T106" fmla="*/ 134 w 504"/>
                  <a:gd name="T107" fmla="*/ 21 h 721"/>
                  <a:gd name="T108" fmla="*/ 202 w 504"/>
                  <a:gd name="T109" fmla="*/ 2 h 721"/>
                  <a:gd name="T110" fmla="*/ 256 w 504"/>
                  <a:gd name="T111" fmla="*/ 0 h 721"/>
                  <a:gd name="T112" fmla="*/ 326 w 504"/>
                  <a:gd name="T113" fmla="*/ 6 h 721"/>
                  <a:gd name="T114" fmla="*/ 384 w 504"/>
                  <a:gd name="T115" fmla="*/ 27 h 721"/>
                  <a:gd name="T116" fmla="*/ 431 w 504"/>
                  <a:gd name="T117" fmla="*/ 60 h 721"/>
                  <a:gd name="T118" fmla="*/ 468 w 504"/>
                  <a:gd name="T119" fmla="*/ 101 h 721"/>
                  <a:gd name="T120" fmla="*/ 492 w 504"/>
                  <a:gd name="T121" fmla="*/ 152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4" h="721">
                    <a:moveTo>
                      <a:pt x="363" y="205"/>
                    </a:moveTo>
                    <a:lnTo>
                      <a:pt x="363" y="205"/>
                    </a:lnTo>
                    <a:lnTo>
                      <a:pt x="353" y="182"/>
                    </a:lnTo>
                    <a:lnTo>
                      <a:pt x="343" y="162"/>
                    </a:lnTo>
                    <a:lnTo>
                      <a:pt x="330" y="146"/>
                    </a:lnTo>
                    <a:lnTo>
                      <a:pt x="324" y="138"/>
                    </a:lnTo>
                    <a:lnTo>
                      <a:pt x="318" y="132"/>
                    </a:lnTo>
                    <a:lnTo>
                      <a:pt x="311" y="128"/>
                    </a:lnTo>
                    <a:lnTo>
                      <a:pt x="304" y="123"/>
                    </a:lnTo>
                    <a:lnTo>
                      <a:pt x="296" y="119"/>
                    </a:lnTo>
                    <a:lnTo>
                      <a:pt x="289" y="115"/>
                    </a:lnTo>
                    <a:lnTo>
                      <a:pt x="281" y="113"/>
                    </a:lnTo>
                    <a:lnTo>
                      <a:pt x="272" y="112"/>
                    </a:lnTo>
                    <a:lnTo>
                      <a:pt x="254" y="111"/>
                    </a:lnTo>
                    <a:lnTo>
                      <a:pt x="254" y="111"/>
                    </a:lnTo>
                    <a:lnTo>
                      <a:pt x="235" y="112"/>
                    </a:lnTo>
                    <a:lnTo>
                      <a:pt x="226" y="113"/>
                    </a:lnTo>
                    <a:lnTo>
                      <a:pt x="219" y="115"/>
                    </a:lnTo>
                    <a:lnTo>
                      <a:pt x="211" y="119"/>
                    </a:lnTo>
                    <a:lnTo>
                      <a:pt x="204" y="123"/>
                    </a:lnTo>
                    <a:lnTo>
                      <a:pt x="198" y="126"/>
                    </a:lnTo>
                    <a:lnTo>
                      <a:pt x="192" y="131"/>
                    </a:lnTo>
                    <a:lnTo>
                      <a:pt x="187" y="136"/>
                    </a:lnTo>
                    <a:lnTo>
                      <a:pt x="184" y="142"/>
                    </a:lnTo>
                    <a:lnTo>
                      <a:pt x="180" y="148"/>
                    </a:lnTo>
                    <a:lnTo>
                      <a:pt x="176" y="155"/>
                    </a:lnTo>
                    <a:lnTo>
                      <a:pt x="174" y="163"/>
                    </a:lnTo>
                    <a:lnTo>
                      <a:pt x="173" y="170"/>
                    </a:lnTo>
                    <a:lnTo>
                      <a:pt x="171" y="187"/>
                    </a:lnTo>
                    <a:lnTo>
                      <a:pt x="171" y="187"/>
                    </a:lnTo>
                    <a:lnTo>
                      <a:pt x="173" y="197"/>
                    </a:lnTo>
                    <a:lnTo>
                      <a:pt x="175" y="206"/>
                    </a:lnTo>
                    <a:lnTo>
                      <a:pt x="180" y="215"/>
                    </a:lnTo>
                    <a:lnTo>
                      <a:pt x="186" y="223"/>
                    </a:lnTo>
                    <a:lnTo>
                      <a:pt x="193" y="231"/>
                    </a:lnTo>
                    <a:lnTo>
                      <a:pt x="202" y="239"/>
                    </a:lnTo>
                    <a:lnTo>
                      <a:pt x="211" y="247"/>
                    </a:lnTo>
                    <a:lnTo>
                      <a:pt x="224" y="254"/>
                    </a:lnTo>
                    <a:lnTo>
                      <a:pt x="249" y="267"/>
                    </a:lnTo>
                    <a:lnTo>
                      <a:pt x="277" y="282"/>
                    </a:lnTo>
                    <a:lnTo>
                      <a:pt x="338" y="312"/>
                    </a:lnTo>
                    <a:lnTo>
                      <a:pt x="369" y="328"/>
                    </a:lnTo>
                    <a:lnTo>
                      <a:pt x="400" y="347"/>
                    </a:lnTo>
                    <a:lnTo>
                      <a:pt x="413" y="357"/>
                    </a:lnTo>
                    <a:lnTo>
                      <a:pt x="427" y="368"/>
                    </a:lnTo>
                    <a:lnTo>
                      <a:pt x="440" y="379"/>
                    </a:lnTo>
                    <a:lnTo>
                      <a:pt x="453" y="391"/>
                    </a:lnTo>
                    <a:lnTo>
                      <a:pt x="464" y="404"/>
                    </a:lnTo>
                    <a:lnTo>
                      <a:pt x="474" y="418"/>
                    </a:lnTo>
                    <a:lnTo>
                      <a:pt x="482" y="432"/>
                    </a:lnTo>
                    <a:lnTo>
                      <a:pt x="491" y="448"/>
                    </a:lnTo>
                    <a:lnTo>
                      <a:pt x="497" y="465"/>
                    </a:lnTo>
                    <a:lnTo>
                      <a:pt x="500" y="482"/>
                    </a:lnTo>
                    <a:lnTo>
                      <a:pt x="504" y="502"/>
                    </a:lnTo>
                    <a:lnTo>
                      <a:pt x="504" y="521"/>
                    </a:lnTo>
                    <a:lnTo>
                      <a:pt x="504" y="521"/>
                    </a:lnTo>
                    <a:lnTo>
                      <a:pt x="504" y="544"/>
                    </a:lnTo>
                    <a:lnTo>
                      <a:pt x="500" y="565"/>
                    </a:lnTo>
                    <a:lnTo>
                      <a:pt x="495" y="584"/>
                    </a:lnTo>
                    <a:lnTo>
                      <a:pt x="488" y="604"/>
                    </a:lnTo>
                    <a:lnTo>
                      <a:pt x="478" y="622"/>
                    </a:lnTo>
                    <a:lnTo>
                      <a:pt x="468" y="638"/>
                    </a:lnTo>
                    <a:lnTo>
                      <a:pt x="454" y="653"/>
                    </a:lnTo>
                    <a:lnTo>
                      <a:pt x="438" y="667"/>
                    </a:lnTo>
                    <a:lnTo>
                      <a:pt x="421" y="679"/>
                    </a:lnTo>
                    <a:lnTo>
                      <a:pt x="403" y="690"/>
                    </a:lnTo>
                    <a:lnTo>
                      <a:pt x="383" y="700"/>
                    </a:lnTo>
                    <a:lnTo>
                      <a:pt x="361" y="708"/>
                    </a:lnTo>
                    <a:lnTo>
                      <a:pt x="336" y="714"/>
                    </a:lnTo>
                    <a:lnTo>
                      <a:pt x="311" y="718"/>
                    </a:lnTo>
                    <a:lnTo>
                      <a:pt x="284" y="721"/>
                    </a:lnTo>
                    <a:lnTo>
                      <a:pt x="255" y="721"/>
                    </a:lnTo>
                    <a:lnTo>
                      <a:pt x="255" y="721"/>
                    </a:lnTo>
                    <a:lnTo>
                      <a:pt x="233" y="721"/>
                    </a:lnTo>
                    <a:lnTo>
                      <a:pt x="211" y="719"/>
                    </a:lnTo>
                    <a:lnTo>
                      <a:pt x="191" y="715"/>
                    </a:lnTo>
                    <a:lnTo>
                      <a:pt x="170" y="710"/>
                    </a:lnTo>
                    <a:lnTo>
                      <a:pt x="151" y="704"/>
                    </a:lnTo>
                    <a:lnTo>
                      <a:pt x="133" y="696"/>
                    </a:lnTo>
                    <a:lnTo>
                      <a:pt x="114" y="686"/>
                    </a:lnTo>
                    <a:lnTo>
                      <a:pt x="97" y="675"/>
                    </a:lnTo>
                    <a:lnTo>
                      <a:pt x="82" y="662"/>
                    </a:lnTo>
                    <a:lnTo>
                      <a:pt x="67" y="647"/>
                    </a:lnTo>
                    <a:lnTo>
                      <a:pt x="52" y="632"/>
                    </a:lnTo>
                    <a:lnTo>
                      <a:pt x="40" y="613"/>
                    </a:lnTo>
                    <a:lnTo>
                      <a:pt x="28" y="594"/>
                    </a:lnTo>
                    <a:lnTo>
                      <a:pt x="18" y="572"/>
                    </a:lnTo>
                    <a:lnTo>
                      <a:pt x="9" y="549"/>
                    </a:lnTo>
                    <a:lnTo>
                      <a:pt x="0" y="525"/>
                    </a:lnTo>
                    <a:lnTo>
                      <a:pt x="147" y="495"/>
                    </a:lnTo>
                    <a:lnTo>
                      <a:pt x="147" y="495"/>
                    </a:lnTo>
                    <a:lnTo>
                      <a:pt x="151" y="511"/>
                    </a:lnTo>
                    <a:lnTo>
                      <a:pt x="156" y="525"/>
                    </a:lnTo>
                    <a:lnTo>
                      <a:pt x="160" y="538"/>
                    </a:lnTo>
                    <a:lnTo>
                      <a:pt x="167" y="549"/>
                    </a:lnTo>
                    <a:lnTo>
                      <a:pt x="173" y="560"/>
                    </a:lnTo>
                    <a:lnTo>
                      <a:pt x="180" y="570"/>
                    </a:lnTo>
                    <a:lnTo>
                      <a:pt x="187" y="578"/>
                    </a:lnTo>
                    <a:lnTo>
                      <a:pt x="196" y="585"/>
                    </a:lnTo>
                    <a:lnTo>
                      <a:pt x="203" y="591"/>
                    </a:lnTo>
                    <a:lnTo>
                      <a:pt x="211" y="596"/>
                    </a:lnTo>
                    <a:lnTo>
                      <a:pt x="220" y="601"/>
                    </a:lnTo>
                    <a:lnTo>
                      <a:pt x="228" y="605"/>
                    </a:lnTo>
                    <a:lnTo>
                      <a:pt x="238" y="607"/>
                    </a:lnTo>
                    <a:lnTo>
                      <a:pt x="247" y="610"/>
                    </a:lnTo>
                    <a:lnTo>
                      <a:pt x="255" y="611"/>
                    </a:lnTo>
                    <a:lnTo>
                      <a:pt x="264" y="611"/>
                    </a:lnTo>
                    <a:lnTo>
                      <a:pt x="264" y="611"/>
                    </a:lnTo>
                    <a:lnTo>
                      <a:pt x="273" y="611"/>
                    </a:lnTo>
                    <a:lnTo>
                      <a:pt x="282" y="610"/>
                    </a:lnTo>
                    <a:lnTo>
                      <a:pt x="292" y="607"/>
                    </a:lnTo>
                    <a:lnTo>
                      <a:pt x="300" y="605"/>
                    </a:lnTo>
                    <a:lnTo>
                      <a:pt x="307" y="602"/>
                    </a:lnTo>
                    <a:lnTo>
                      <a:pt x="315" y="599"/>
                    </a:lnTo>
                    <a:lnTo>
                      <a:pt x="322" y="594"/>
                    </a:lnTo>
                    <a:lnTo>
                      <a:pt x="329" y="589"/>
                    </a:lnTo>
                    <a:lnTo>
                      <a:pt x="334" y="583"/>
                    </a:lnTo>
                    <a:lnTo>
                      <a:pt x="340" y="577"/>
                    </a:lnTo>
                    <a:lnTo>
                      <a:pt x="344" y="570"/>
                    </a:lnTo>
                    <a:lnTo>
                      <a:pt x="349" y="562"/>
                    </a:lnTo>
                    <a:lnTo>
                      <a:pt x="351" y="555"/>
                    </a:lnTo>
                    <a:lnTo>
                      <a:pt x="353" y="547"/>
                    </a:lnTo>
                    <a:lnTo>
                      <a:pt x="355" y="537"/>
                    </a:lnTo>
                    <a:lnTo>
                      <a:pt x="355" y="527"/>
                    </a:lnTo>
                    <a:lnTo>
                      <a:pt x="355" y="527"/>
                    </a:lnTo>
                    <a:lnTo>
                      <a:pt x="355" y="515"/>
                    </a:lnTo>
                    <a:lnTo>
                      <a:pt x="351" y="504"/>
                    </a:lnTo>
                    <a:lnTo>
                      <a:pt x="347" y="493"/>
                    </a:lnTo>
                    <a:lnTo>
                      <a:pt x="341" y="483"/>
                    </a:lnTo>
                    <a:lnTo>
                      <a:pt x="333" y="474"/>
                    </a:lnTo>
                    <a:lnTo>
                      <a:pt x="324" y="464"/>
                    </a:lnTo>
                    <a:lnTo>
                      <a:pt x="315" y="455"/>
                    </a:lnTo>
                    <a:lnTo>
                      <a:pt x="304" y="447"/>
                    </a:lnTo>
                    <a:lnTo>
                      <a:pt x="278" y="431"/>
                    </a:lnTo>
                    <a:lnTo>
                      <a:pt x="250" y="417"/>
                    </a:lnTo>
                    <a:lnTo>
                      <a:pt x="188" y="386"/>
                    </a:lnTo>
                    <a:lnTo>
                      <a:pt x="158" y="369"/>
                    </a:lnTo>
                    <a:lnTo>
                      <a:pt x="128" y="352"/>
                    </a:lnTo>
                    <a:lnTo>
                      <a:pt x="113" y="344"/>
                    </a:lnTo>
                    <a:lnTo>
                      <a:pt x="100" y="334"/>
                    </a:lnTo>
                    <a:lnTo>
                      <a:pt x="86" y="323"/>
                    </a:lnTo>
                    <a:lnTo>
                      <a:pt x="74" y="312"/>
                    </a:lnTo>
                    <a:lnTo>
                      <a:pt x="63" y="301"/>
                    </a:lnTo>
                    <a:lnTo>
                      <a:pt x="52" y="288"/>
                    </a:lnTo>
                    <a:lnTo>
                      <a:pt x="44" y="276"/>
                    </a:lnTo>
                    <a:lnTo>
                      <a:pt x="37" y="261"/>
                    </a:lnTo>
                    <a:lnTo>
                      <a:pt x="31" y="247"/>
                    </a:lnTo>
                    <a:lnTo>
                      <a:pt x="26" y="231"/>
                    </a:lnTo>
                    <a:lnTo>
                      <a:pt x="23" y="214"/>
                    </a:lnTo>
                    <a:lnTo>
                      <a:pt x="22" y="197"/>
                    </a:lnTo>
                    <a:lnTo>
                      <a:pt x="22" y="197"/>
                    </a:lnTo>
                    <a:lnTo>
                      <a:pt x="23" y="174"/>
                    </a:lnTo>
                    <a:lnTo>
                      <a:pt x="26" y="153"/>
                    </a:lnTo>
                    <a:lnTo>
                      <a:pt x="31" y="134"/>
                    </a:lnTo>
                    <a:lnTo>
                      <a:pt x="37" y="114"/>
                    </a:lnTo>
                    <a:lnTo>
                      <a:pt x="45" y="97"/>
                    </a:lnTo>
                    <a:lnTo>
                      <a:pt x="56" y="81"/>
                    </a:lnTo>
                    <a:lnTo>
                      <a:pt x="67" y="66"/>
                    </a:lnTo>
                    <a:lnTo>
                      <a:pt x="82" y="52"/>
                    </a:lnTo>
                    <a:lnTo>
                      <a:pt x="97" y="40"/>
                    </a:lnTo>
                    <a:lnTo>
                      <a:pt x="114" y="30"/>
                    </a:lnTo>
                    <a:lnTo>
                      <a:pt x="134" y="21"/>
                    </a:lnTo>
                    <a:lnTo>
                      <a:pt x="154" y="13"/>
                    </a:lnTo>
                    <a:lnTo>
                      <a:pt x="177" y="7"/>
                    </a:lnTo>
                    <a:lnTo>
                      <a:pt x="202" y="2"/>
                    </a:lnTo>
                    <a:lnTo>
                      <a:pt x="228" y="0"/>
                    </a:lnTo>
                    <a:lnTo>
                      <a:pt x="256" y="0"/>
                    </a:lnTo>
                    <a:lnTo>
                      <a:pt x="256" y="0"/>
                    </a:lnTo>
                    <a:lnTo>
                      <a:pt x="281" y="0"/>
                    </a:lnTo>
                    <a:lnTo>
                      <a:pt x="304" y="2"/>
                    </a:lnTo>
                    <a:lnTo>
                      <a:pt x="326" y="6"/>
                    </a:lnTo>
                    <a:lnTo>
                      <a:pt x="346" y="12"/>
                    </a:lnTo>
                    <a:lnTo>
                      <a:pt x="366" y="19"/>
                    </a:lnTo>
                    <a:lnTo>
                      <a:pt x="384" y="27"/>
                    </a:lnTo>
                    <a:lnTo>
                      <a:pt x="401" y="36"/>
                    </a:lnTo>
                    <a:lnTo>
                      <a:pt x="417" y="47"/>
                    </a:lnTo>
                    <a:lnTo>
                      <a:pt x="431" y="60"/>
                    </a:lnTo>
                    <a:lnTo>
                      <a:pt x="444" y="72"/>
                    </a:lnTo>
                    <a:lnTo>
                      <a:pt x="457" y="86"/>
                    </a:lnTo>
                    <a:lnTo>
                      <a:pt x="468" y="101"/>
                    </a:lnTo>
                    <a:lnTo>
                      <a:pt x="476" y="117"/>
                    </a:lnTo>
                    <a:lnTo>
                      <a:pt x="485" y="134"/>
                    </a:lnTo>
                    <a:lnTo>
                      <a:pt x="492" y="152"/>
                    </a:lnTo>
                    <a:lnTo>
                      <a:pt x="497" y="170"/>
                    </a:lnTo>
                    <a:lnTo>
                      <a:pt x="363" y="205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6"/>
              <p:cNvSpPr>
                <a:spLocks noEditPoints="1"/>
              </p:cNvSpPr>
              <p:nvPr userDrawn="1"/>
            </p:nvSpPr>
            <p:spPr bwMode="auto">
              <a:xfrm>
                <a:off x="5917907" y="4472390"/>
                <a:ext cx="84193" cy="123133"/>
              </a:xfrm>
              <a:custGeom>
                <a:avLst/>
                <a:gdLst>
                  <a:gd name="T0" fmla="*/ 208 w 481"/>
                  <a:gd name="T1" fmla="*/ 0 h 702"/>
                  <a:gd name="T2" fmla="*/ 239 w 481"/>
                  <a:gd name="T3" fmla="*/ 0 h 702"/>
                  <a:gd name="T4" fmla="*/ 297 w 481"/>
                  <a:gd name="T5" fmla="*/ 7 h 702"/>
                  <a:gd name="T6" fmla="*/ 346 w 481"/>
                  <a:gd name="T7" fmla="*/ 20 h 702"/>
                  <a:gd name="T8" fmla="*/ 388 w 481"/>
                  <a:gd name="T9" fmla="*/ 41 h 702"/>
                  <a:gd name="T10" fmla="*/ 423 w 481"/>
                  <a:gd name="T11" fmla="*/ 70 h 702"/>
                  <a:gd name="T12" fmla="*/ 449 w 481"/>
                  <a:gd name="T13" fmla="*/ 108 h 702"/>
                  <a:gd name="T14" fmla="*/ 468 w 481"/>
                  <a:gd name="T15" fmla="*/ 154 h 702"/>
                  <a:gd name="T16" fmla="*/ 479 w 481"/>
                  <a:gd name="T17" fmla="*/ 211 h 702"/>
                  <a:gd name="T18" fmla="*/ 481 w 481"/>
                  <a:gd name="T19" fmla="*/ 459 h 702"/>
                  <a:gd name="T20" fmla="*/ 479 w 481"/>
                  <a:gd name="T21" fmla="*/ 490 h 702"/>
                  <a:gd name="T22" fmla="*/ 468 w 481"/>
                  <a:gd name="T23" fmla="*/ 547 h 702"/>
                  <a:gd name="T24" fmla="*/ 449 w 481"/>
                  <a:gd name="T25" fmla="*/ 594 h 702"/>
                  <a:gd name="T26" fmla="*/ 423 w 481"/>
                  <a:gd name="T27" fmla="*/ 631 h 702"/>
                  <a:gd name="T28" fmla="*/ 388 w 481"/>
                  <a:gd name="T29" fmla="*/ 660 h 702"/>
                  <a:gd name="T30" fmla="*/ 346 w 481"/>
                  <a:gd name="T31" fmla="*/ 681 h 702"/>
                  <a:gd name="T32" fmla="*/ 297 w 481"/>
                  <a:gd name="T33" fmla="*/ 694 h 702"/>
                  <a:gd name="T34" fmla="*/ 239 w 481"/>
                  <a:gd name="T35" fmla="*/ 702 h 702"/>
                  <a:gd name="T36" fmla="*/ 0 w 481"/>
                  <a:gd name="T37" fmla="*/ 702 h 702"/>
                  <a:gd name="T38" fmla="*/ 150 w 481"/>
                  <a:gd name="T39" fmla="*/ 584 h 702"/>
                  <a:gd name="T40" fmla="*/ 202 w 481"/>
                  <a:gd name="T41" fmla="*/ 584 h 702"/>
                  <a:gd name="T42" fmla="*/ 231 w 481"/>
                  <a:gd name="T43" fmla="*/ 581 h 702"/>
                  <a:gd name="T44" fmla="*/ 256 w 481"/>
                  <a:gd name="T45" fmla="*/ 577 h 702"/>
                  <a:gd name="T46" fmla="*/ 280 w 481"/>
                  <a:gd name="T47" fmla="*/ 567 h 702"/>
                  <a:gd name="T48" fmla="*/ 298 w 481"/>
                  <a:gd name="T49" fmla="*/ 552 h 702"/>
                  <a:gd name="T50" fmla="*/ 312 w 481"/>
                  <a:gd name="T51" fmla="*/ 534 h 702"/>
                  <a:gd name="T52" fmla="*/ 323 w 481"/>
                  <a:gd name="T53" fmla="*/ 510 h 702"/>
                  <a:gd name="T54" fmla="*/ 329 w 481"/>
                  <a:gd name="T55" fmla="*/ 479 h 702"/>
                  <a:gd name="T56" fmla="*/ 332 w 481"/>
                  <a:gd name="T57" fmla="*/ 443 h 702"/>
                  <a:gd name="T58" fmla="*/ 332 w 481"/>
                  <a:gd name="T59" fmla="*/ 258 h 702"/>
                  <a:gd name="T60" fmla="*/ 329 w 481"/>
                  <a:gd name="T61" fmla="*/ 223 h 702"/>
                  <a:gd name="T62" fmla="*/ 324 w 481"/>
                  <a:gd name="T63" fmla="*/ 194 h 702"/>
                  <a:gd name="T64" fmla="*/ 315 w 481"/>
                  <a:gd name="T65" fmla="*/ 170 h 702"/>
                  <a:gd name="T66" fmla="*/ 301 w 481"/>
                  <a:gd name="T67" fmla="*/ 150 h 702"/>
                  <a:gd name="T68" fmla="*/ 283 w 481"/>
                  <a:gd name="T69" fmla="*/ 136 h 702"/>
                  <a:gd name="T70" fmla="*/ 261 w 481"/>
                  <a:gd name="T71" fmla="*/ 126 h 702"/>
                  <a:gd name="T72" fmla="*/ 235 w 481"/>
                  <a:gd name="T73" fmla="*/ 120 h 702"/>
                  <a:gd name="T74" fmla="*/ 202 w 481"/>
                  <a:gd name="T75" fmla="*/ 118 h 702"/>
                  <a:gd name="T76" fmla="*/ 150 w 481"/>
                  <a:gd name="T77" fmla="*/ 58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81" h="702">
                    <a:moveTo>
                      <a:pt x="0" y="0"/>
                    </a:moveTo>
                    <a:lnTo>
                      <a:pt x="208" y="0"/>
                    </a:lnTo>
                    <a:lnTo>
                      <a:pt x="208" y="0"/>
                    </a:lnTo>
                    <a:lnTo>
                      <a:pt x="239" y="0"/>
                    </a:lnTo>
                    <a:lnTo>
                      <a:pt x="269" y="2"/>
                    </a:lnTo>
                    <a:lnTo>
                      <a:pt x="297" y="7"/>
                    </a:lnTo>
                    <a:lnTo>
                      <a:pt x="322" y="12"/>
                    </a:lnTo>
                    <a:lnTo>
                      <a:pt x="346" y="20"/>
                    </a:lnTo>
                    <a:lnTo>
                      <a:pt x="368" y="30"/>
                    </a:lnTo>
                    <a:lnTo>
                      <a:pt x="388" y="41"/>
                    </a:lnTo>
                    <a:lnTo>
                      <a:pt x="406" y="54"/>
                    </a:lnTo>
                    <a:lnTo>
                      <a:pt x="423" y="70"/>
                    </a:lnTo>
                    <a:lnTo>
                      <a:pt x="437" y="87"/>
                    </a:lnTo>
                    <a:lnTo>
                      <a:pt x="449" y="108"/>
                    </a:lnTo>
                    <a:lnTo>
                      <a:pt x="459" y="130"/>
                    </a:lnTo>
                    <a:lnTo>
                      <a:pt x="468" y="154"/>
                    </a:lnTo>
                    <a:lnTo>
                      <a:pt x="474" y="181"/>
                    </a:lnTo>
                    <a:lnTo>
                      <a:pt x="479" y="211"/>
                    </a:lnTo>
                    <a:lnTo>
                      <a:pt x="481" y="243"/>
                    </a:lnTo>
                    <a:lnTo>
                      <a:pt x="481" y="459"/>
                    </a:lnTo>
                    <a:lnTo>
                      <a:pt x="481" y="459"/>
                    </a:lnTo>
                    <a:lnTo>
                      <a:pt x="479" y="490"/>
                    </a:lnTo>
                    <a:lnTo>
                      <a:pt x="474" y="520"/>
                    </a:lnTo>
                    <a:lnTo>
                      <a:pt x="468" y="547"/>
                    </a:lnTo>
                    <a:lnTo>
                      <a:pt x="459" y="572"/>
                    </a:lnTo>
                    <a:lnTo>
                      <a:pt x="449" y="594"/>
                    </a:lnTo>
                    <a:lnTo>
                      <a:pt x="437" y="613"/>
                    </a:lnTo>
                    <a:lnTo>
                      <a:pt x="423" y="631"/>
                    </a:lnTo>
                    <a:lnTo>
                      <a:pt x="406" y="647"/>
                    </a:lnTo>
                    <a:lnTo>
                      <a:pt x="388" y="660"/>
                    </a:lnTo>
                    <a:lnTo>
                      <a:pt x="368" y="671"/>
                    </a:lnTo>
                    <a:lnTo>
                      <a:pt x="346" y="681"/>
                    </a:lnTo>
                    <a:lnTo>
                      <a:pt x="322" y="690"/>
                    </a:lnTo>
                    <a:lnTo>
                      <a:pt x="297" y="694"/>
                    </a:lnTo>
                    <a:lnTo>
                      <a:pt x="269" y="699"/>
                    </a:lnTo>
                    <a:lnTo>
                      <a:pt x="239" y="702"/>
                    </a:lnTo>
                    <a:lnTo>
                      <a:pt x="208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  <a:moveTo>
                      <a:pt x="150" y="584"/>
                    </a:moveTo>
                    <a:lnTo>
                      <a:pt x="202" y="584"/>
                    </a:lnTo>
                    <a:lnTo>
                      <a:pt x="202" y="584"/>
                    </a:lnTo>
                    <a:lnTo>
                      <a:pt x="216" y="583"/>
                    </a:lnTo>
                    <a:lnTo>
                      <a:pt x="231" y="581"/>
                    </a:lnTo>
                    <a:lnTo>
                      <a:pt x="244" y="579"/>
                    </a:lnTo>
                    <a:lnTo>
                      <a:pt x="256" y="577"/>
                    </a:lnTo>
                    <a:lnTo>
                      <a:pt x="269" y="572"/>
                    </a:lnTo>
                    <a:lnTo>
                      <a:pt x="280" y="567"/>
                    </a:lnTo>
                    <a:lnTo>
                      <a:pt x="289" y="560"/>
                    </a:lnTo>
                    <a:lnTo>
                      <a:pt x="298" y="552"/>
                    </a:lnTo>
                    <a:lnTo>
                      <a:pt x="305" y="544"/>
                    </a:lnTo>
                    <a:lnTo>
                      <a:pt x="312" y="534"/>
                    </a:lnTo>
                    <a:lnTo>
                      <a:pt x="318" y="522"/>
                    </a:lnTo>
                    <a:lnTo>
                      <a:pt x="323" y="510"/>
                    </a:lnTo>
                    <a:lnTo>
                      <a:pt x="327" y="495"/>
                    </a:lnTo>
                    <a:lnTo>
                      <a:pt x="329" y="479"/>
                    </a:lnTo>
                    <a:lnTo>
                      <a:pt x="330" y="462"/>
                    </a:lnTo>
                    <a:lnTo>
                      <a:pt x="332" y="443"/>
                    </a:lnTo>
                    <a:lnTo>
                      <a:pt x="332" y="258"/>
                    </a:lnTo>
                    <a:lnTo>
                      <a:pt x="332" y="258"/>
                    </a:lnTo>
                    <a:lnTo>
                      <a:pt x="332" y="240"/>
                    </a:lnTo>
                    <a:lnTo>
                      <a:pt x="329" y="223"/>
                    </a:lnTo>
                    <a:lnTo>
                      <a:pt x="328" y="209"/>
                    </a:lnTo>
                    <a:lnTo>
                      <a:pt x="324" y="194"/>
                    </a:lnTo>
                    <a:lnTo>
                      <a:pt x="321" y="182"/>
                    </a:lnTo>
                    <a:lnTo>
                      <a:pt x="315" y="170"/>
                    </a:lnTo>
                    <a:lnTo>
                      <a:pt x="309" y="160"/>
                    </a:lnTo>
                    <a:lnTo>
                      <a:pt x="301" y="150"/>
                    </a:lnTo>
                    <a:lnTo>
                      <a:pt x="293" y="143"/>
                    </a:lnTo>
                    <a:lnTo>
                      <a:pt x="283" y="136"/>
                    </a:lnTo>
                    <a:lnTo>
                      <a:pt x="273" y="131"/>
                    </a:lnTo>
                    <a:lnTo>
                      <a:pt x="261" y="126"/>
                    </a:lnTo>
                    <a:lnTo>
                      <a:pt x="248" y="122"/>
                    </a:lnTo>
                    <a:lnTo>
                      <a:pt x="235" y="120"/>
                    </a:lnTo>
                    <a:lnTo>
                      <a:pt x="219" y="119"/>
                    </a:lnTo>
                    <a:lnTo>
                      <a:pt x="202" y="118"/>
                    </a:lnTo>
                    <a:lnTo>
                      <a:pt x="150" y="118"/>
                    </a:lnTo>
                    <a:lnTo>
                      <a:pt x="150" y="5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9" name="white bar"/>
          <p:cNvSpPr/>
          <p:nvPr userDrawn="1"/>
        </p:nvSpPr>
        <p:spPr>
          <a:xfrm>
            <a:off x="457200" y="1791529"/>
            <a:ext cx="604078" cy="64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57200" y="2028887"/>
            <a:ext cx="8229600" cy="1097280"/>
          </a:xfrm>
        </p:spPr>
        <p:txBody>
          <a:bodyPr lIns="0" rIns="0" anchor="t" anchorCtr="0">
            <a:noAutofit/>
          </a:bodyPr>
          <a:lstStyle>
            <a:lvl1pPr algn="l">
              <a:lnSpc>
                <a:spcPts val="4200"/>
              </a:lnSpc>
              <a:defRPr sz="4000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0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+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"/>
          <p:cNvSpPr txBox="1">
            <a:spLocks/>
          </p:cNvSpPr>
          <p:nvPr userDrawn="1"/>
        </p:nvSpPr>
        <p:spPr>
          <a:xfrm>
            <a:off x="8160854" y="4843823"/>
            <a:ext cx="529121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bg2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33F5A4-8F8C-4F6F-BCD8-79D492DE99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482034"/>
            <a:ext cx="8229600" cy="650806"/>
          </a:xfrm>
        </p:spPr>
        <p:txBody>
          <a:bodyPr lIns="0" tIns="0" rIns="0" bIns="0" anchor="b" anchorCtr="0"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57200" y="1307592"/>
            <a:ext cx="8229600" cy="32918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defRPr sz="1800"/>
            </a:lvl1pPr>
            <a:lvl2pPr marL="457200" indent="-228600">
              <a:spcBef>
                <a:spcPts val="0"/>
              </a:spcBef>
              <a:spcAft>
                <a:spcPts val="1200"/>
              </a:spcAft>
              <a:defRPr sz="1800"/>
            </a:lvl2pPr>
            <a:lvl3pPr marL="685800" indent="-228600">
              <a:spcBef>
                <a:spcPts val="0"/>
              </a:spcBef>
              <a:spcAft>
                <a:spcPts val="1200"/>
              </a:spcAft>
              <a:defRPr sz="1800"/>
            </a:lvl3pPr>
            <a:lvl4pPr marL="914400" indent="-228600">
              <a:spcBef>
                <a:spcPts val="0"/>
              </a:spcBef>
              <a:spcAft>
                <a:spcPts val="1200"/>
              </a:spcAft>
              <a:defRPr sz="1800"/>
            </a:lvl4pPr>
            <a:lvl5pPr marL="1143000" indent="-22860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8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"/>
          <p:cNvSpPr txBox="1">
            <a:spLocks/>
          </p:cNvSpPr>
          <p:nvPr userDrawn="1"/>
        </p:nvSpPr>
        <p:spPr>
          <a:xfrm>
            <a:off x="8160854" y="4843823"/>
            <a:ext cx="529121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bg2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33F5A4-8F8C-4F6F-BCD8-79D492DE99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482034"/>
            <a:ext cx="8229600" cy="650806"/>
          </a:xfrm>
        </p:spPr>
        <p:txBody>
          <a:bodyPr lIns="0" tIns="0" rIns="0" bIns="0" anchor="b" anchorCtr="0"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37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325508"/>
            <a:ext cx="2835275" cy="481799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>
          <a:xfrm>
            <a:off x="8160854" y="4843823"/>
            <a:ext cx="529121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bg2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33F5A4-8F8C-4F6F-BCD8-79D492DE99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200400" y="482034"/>
            <a:ext cx="5486400" cy="650806"/>
          </a:xfrm>
        </p:spPr>
        <p:txBody>
          <a:bodyPr lIns="0" tIns="0" rIns="0" bIns="0" anchor="b" anchorCtr="0"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3200400" y="1307592"/>
            <a:ext cx="5486400" cy="32918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defRPr sz="1800"/>
            </a:lvl1pPr>
            <a:lvl2pPr marL="457200" indent="-228600">
              <a:spcBef>
                <a:spcPts val="0"/>
              </a:spcBef>
              <a:spcAft>
                <a:spcPts val="1200"/>
              </a:spcAft>
              <a:defRPr sz="1800"/>
            </a:lvl2pPr>
            <a:lvl3pPr marL="685800" indent="-228600">
              <a:spcBef>
                <a:spcPts val="0"/>
              </a:spcBef>
              <a:spcAft>
                <a:spcPts val="1200"/>
              </a:spcAft>
              <a:defRPr sz="1800"/>
            </a:lvl3pPr>
            <a:lvl4pPr marL="914400" indent="-228600">
              <a:spcBef>
                <a:spcPts val="0"/>
              </a:spcBef>
              <a:spcAft>
                <a:spcPts val="1200"/>
              </a:spcAft>
              <a:defRPr sz="1800"/>
            </a:lvl4pPr>
            <a:lvl5pPr marL="1143000" indent="-228600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30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 userDrawn="1"/>
        </p:nvGrpSpPr>
        <p:grpSpPr bwMode="auto">
          <a:xfrm>
            <a:off x="1562201" y="2299507"/>
            <a:ext cx="6019599" cy="544484"/>
            <a:chOff x="264" y="274"/>
            <a:chExt cx="5760" cy="521"/>
          </a:xfrm>
          <a:solidFill>
            <a:schemeClr val="bg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2806" y="659"/>
              <a:ext cx="132" cy="134"/>
            </a:xfrm>
            <a:custGeom>
              <a:avLst/>
              <a:gdLst>
                <a:gd name="T0" fmla="*/ 181 w 395"/>
                <a:gd name="T1" fmla="*/ 21 h 400"/>
                <a:gd name="T2" fmla="*/ 190 w 395"/>
                <a:gd name="T3" fmla="*/ 1 h 400"/>
                <a:gd name="T4" fmla="*/ 192 w 395"/>
                <a:gd name="T5" fmla="*/ 0 h 400"/>
                <a:gd name="T6" fmla="*/ 197 w 395"/>
                <a:gd name="T7" fmla="*/ 4 h 400"/>
                <a:gd name="T8" fmla="*/ 204 w 395"/>
                <a:gd name="T9" fmla="*/ 18 h 400"/>
                <a:gd name="T10" fmla="*/ 324 w 395"/>
                <a:gd name="T11" fmla="*/ 332 h 400"/>
                <a:gd name="T12" fmla="*/ 332 w 395"/>
                <a:gd name="T13" fmla="*/ 347 h 400"/>
                <a:gd name="T14" fmla="*/ 344 w 395"/>
                <a:gd name="T15" fmla="*/ 369 h 400"/>
                <a:gd name="T16" fmla="*/ 356 w 395"/>
                <a:gd name="T17" fmla="*/ 383 h 400"/>
                <a:gd name="T18" fmla="*/ 369 w 395"/>
                <a:gd name="T19" fmla="*/ 390 h 400"/>
                <a:gd name="T20" fmla="*/ 380 w 395"/>
                <a:gd name="T21" fmla="*/ 392 h 400"/>
                <a:gd name="T22" fmla="*/ 390 w 395"/>
                <a:gd name="T23" fmla="*/ 392 h 400"/>
                <a:gd name="T24" fmla="*/ 395 w 395"/>
                <a:gd name="T25" fmla="*/ 395 h 400"/>
                <a:gd name="T26" fmla="*/ 395 w 395"/>
                <a:gd name="T27" fmla="*/ 396 h 400"/>
                <a:gd name="T28" fmla="*/ 392 w 395"/>
                <a:gd name="T29" fmla="*/ 400 h 400"/>
                <a:gd name="T30" fmla="*/ 385 w 395"/>
                <a:gd name="T31" fmla="*/ 400 h 400"/>
                <a:gd name="T32" fmla="*/ 304 w 395"/>
                <a:gd name="T33" fmla="*/ 398 h 400"/>
                <a:gd name="T34" fmla="*/ 292 w 395"/>
                <a:gd name="T35" fmla="*/ 398 h 400"/>
                <a:gd name="T36" fmla="*/ 288 w 395"/>
                <a:gd name="T37" fmla="*/ 395 h 400"/>
                <a:gd name="T38" fmla="*/ 289 w 395"/>
                <a:gd name="T39" fmla="*/ 394 h 400"/>
                <a:gd name="T40" fmla="*/ 292 w 395"/>
                <a:gd name="T41" fmla="*/ 391 h 400"/>
                <a:gd name="T42" fmla="*/ 295 w 395"/>
                <a:gd name="T43" fmla="*/ 388 h 400"/>
                <a:gd name="T44" fmla="*/ 295 w 395"/>
                <a:gd name="T45" fmla="*/ 378 h 400"/>
                <a:gd name="T46" fmla="*/ 247 w 395"/>
                <a:gd name="T47" fmla="*/ 250 h 400"/>
                <a:gd name="T48" fmla="*/ 242 w 395"/>
                <a:gd name="T49" fmla="*/ 247 h 400"/>
                <a:gd name="T50" fmla="*/ 130 w 395"/>
                <a:gd name="T51" fmla="*/ 247 h 400"/>
                <a:gd name="T52" fmla="*/ 125 w 395"/>
                <a:gd name="T53" fmla="*/ 252 h 400"/>
                <a:gd name="T54" fmla="*/ 94 w 395"/>
                <a:gd name="T55" fmla="*/ 343 h 400"/>
                <a:gd name="T56" fmla="*/ 86 w 395"/>
                <a:gd name="T57" fmla="*/ 371 h 400"/>
                <a:gd name="T58" fmla="*/ 86 w 395"/>
                <a:gd name="T59" fmla="*/ 378 h 400"/>
                <a:gd name="T60" fmla="*/ 88 w 395"/>
                <a:gd name="T61" fmla="*/ 385 h 400"/>
                <a:gd name="T62" fmla="*/ 93 w 395"/>
                <a:gd name="T63" fmla="*/ 389 h 400"/>
                <a:gd name="T64" fmla="*/ 106 w 395"/>
                <a:gd name="T65" fmla="*/ 392 h 400"/>
                <a:gd name="T66" fmla="*/ 112 w 395"/>
                <a:gd name="T67" fmla="*/ 392 h 400"/>
                <a:gd name="T68" fmla="*/ 117 w 395"/>
                <a:gd name="T69" fmla="*/ 395 h 400"/>
                <a:gd name="T70" fmla="*/ 117 w 395"/>
                <a:gd name="T71" fmla="*/ 396 h 400"/>
                <a:gd name="T72" fmla="*/ 114 w 395"/>
                <a:gd name="T73" fmla="*/ 400 h 400"/>
                <a:gd name="T74" fmla="*/ 108 w 395"/>
                <a:gd name="T75" fmla="*/ 400 h 400"/>
                <a:gd name="T76" fmla="*/ 68 w 395"/>
                <a:gd name="T77" fmla="*/ 398 h 400"/>
                <a:gd name="T78" fmla="*/ 46 w 395"/>
                <a:gd name="T79" fmla="*/ 400 h 400"/>
                <a:gd name="T80" fmla="*/ 10 w 395"/>
                <a:gd name="T81" fmla="*/ 400 h 400"/>
                <a:gd name="T82" fmla="*/ 0 w 395"/>
                <a:gd name="T83" fmla="*/ 398 h 400"/>
                <a:gd name="T84" fmla="*/ 0 w 395"/>
                <a:gd name="T85" fmla="*/ 396 h 400"/>
                <a:gd name="T86" fmla="*/ 1 w 395"/>
                <a:gd name="T87" fmla="*/ 394 h 400"/>
                <a:gd name="T88" fmla="*/ 5 w 395"/>
                <a:gd name="T89" fmla="*/ 392 h 400"/>
                <a:gd name="T90" fmla="*/ 20 w 395"/>
                <a:gd name="T91" fmla="*/ 391 h 400"/>
                <a:gd name="T92" fmla="*/ 35 w 395"/>
                <a:gd name="T93" fmla="*/ 386 h 400"/>
                <a:gd name="T94" fmla="*/ 46 w 395"/>
                <a:gd name="T95" fmla="*/ 375 h 400"/>
                <a:gd name="T96" fmla="*/ 56 w 395"/>
                <a:gd name="T97" fmla="*/ 361 h 400"/>
                <a:gd name="T98" fmla="*/ 181 w 395"/>
                <a:gd name="T99" fmla="*/ 21 h 400"/>
                <a:gd name="T100" fmla="*/ 236 w 395"/>
                <a:gd name="T101" fmla="*/ 228 h 400"/>
                <a:gd name="T102" fmla="*/ 237 w 395"/>
                <a:gd name="T103" fmla="*/ 227 h 400"/>
                <a:gd name="T104" fmla="*/ 188 w 395"/>
                <a:gd name="T105" fmla="*/ 84 h 400"/>
                <a:gd name="T106" fmla="*/ 186 w 395"/>
                <a:gd name="T107" fmla="*/ 80 h 400"/>
                <a:gd name="T108" fmla="*/ 182 w 395"/>
                <a:gd name="T109" fmla="*/ 80 h 400"/>
                <a:gd name="T110" fmla="*/ 135 w 395"/>
                <a:gd name="T111" fmla="*/ 225 h 400"/>
                <a:gd name="T112" fmla="*/ 134 w 395"/>
                <a:gd name="T113" fmla="*/ 227 h 400"/>
                <a:gd name="T114" fmla="*/ 236 w 395"/>
                <a:gd name="T115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400">
                  <a:moveTo>
                    <a:pt x="181" y="21"/>
                  </a:moveTo>
                  <a:lnTo>
                    <a:pt x="181" y="21"/>
                  </a:lnTo>
                  <a:lnTo>
                    <a:pt x="187" y="4"/>
                  </a:lnTo>
                  <a:lnTo>
                    <a:pt x="190" y="1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94" y="1"/>
                  </a:lnTo>
                  <a:lnTo>
                    <a:pt x="197" y="4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5" y="153"/>
                  </a:lnTo>
                  <a:lnTo>
                    <a:pt x="324" y="332"/>
                  </a:lnTo>
                  <a:lnTo>
                    <a:pt x="324" y="332"/>
                  </a:lnTo>
                  <a:lnTo>
                    <a:pt x="332" y="347"/>
                  </a:lnTo>
                  <a:lnTo>
                    <a:pt x="338" y="360"/>
                  </a:lnTo>
                  <a:lnTo>
                    <a:pt x="344" y="369"/>
                  </a:lnTo>
                  <a:lnTo>
                    <a:pt x="350" y="377"/>
                  </a:lnTo>
                  <a:lnTo>
                    <a:pt x="356" y="383"/>
                  </a:lnTo>
                  <a:lnTo>
                    <a:pt x="361" y="386"/>
                  </a:lnTo>
                  <a:lnTo>
                    <a:pt x="369" y="390"/>
                  </a:lnTo>
                  <a:lnTo>
                    <a:pt x="369" y="390"/>
                  </a:lnTo>
                  <a:lnTo>
                    <a:pt x="380" y="392"/>
                  </a:lnTo>
                  <a:lnTo>
                    <a:pt x="390" y="392"/>
                  </a:lnTo>
                  <a:lnTo>
                    <a:pt x="390" y="392"/>
                  </a:lnTo>
                  <a:lnTo>
                    <a:pt x="393" y="394"/>
                  </a:lnTo>
                  <a:lnTo>
                    <a:pt x="395" y="395"/>
                  </a:lnTo>
                  <a:lnTo>
                    <a:pt x="395" y="396"/>
                  </a:lnTo>
                  <a:lnTo>
                    <a:pt x="395" y="396"/>
                  </a:lnTo>
                  <a:lnTo>
                    <a:pt x="395" y="398"/>
                  </a:lnTo>
                  <a:lnTo>
                    <a:pt x="392" y="400"/>
                  </a:lnTo>
                  <a:lnTo>
                    <a:pt x="385" y="400"/>
                  </a:lnTo>
                  <a:lnTo>
                    <a:pt x="385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2" y="398"/>
                  </a:lnTo>
                  <a:lnTo>
                    <a:pt x="289" y="397"/>
                  </a:lnTo>
                  <a:lnTo>
                    <a:pt x="288" y="395"/>
                  </a:lnTo>
                  <a:lnTo>
                    <a:pt x="288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4" y="390"/>
                  </a:lnTo>
                  <a:lnTo>
                    <a:pt x="295" y="388"/>
                  </a:lnTo>
                  <a:lnTo>
                    <a:pt x="296" y="384"/>
                  </a:lnTo>
                  <a:lnTo>
                    <a:pt x="295" y="378"/>
                  </a:lnTo>
                  <a:lnTo>
                    <a:pt x="247" y="250"/>
                  </a:lnTo>
                  <a:lnTo>
                    <a:pt x="247" y="250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6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89" y="362"/>
                  </a:lnTo>
                  <a:lnTo>
                    <a:pt x="86" y="371"/>
                  </a:lnTo>
                  <a:lnTo>
                    <a:pt x="86" y="378"/>
                  </a:lnTo>
                  <a:lnTo>
                    <a:pt x="86" y="378"/>
                  </a:lnTo>
                  <a:lnTo>
                    <a:pt x="86" y="381"/>
                  </a:lnTo>
                  <a:lnTo>
                    <a:pt x="88" y="385"/>
                  </a:lnTo>
                  <a:lnTo>
                    <a:pt x="90" y="388"/>
                  </a:lnTo>
                  <a:lnTo>
                    <a:pt x="93" y="389"/>
                  </a:lnTo>
                  <a:lnTo>
                    <a:pt x="100" y="392"/>
                  </a:lnTo>
                  <a:lnTo>
                    <a:pt x="106" y="392"/>
                  </a:lnTo>
                  <a:lnTo>
                    <a:pt x="112" y="392"/>
                  </a:lnTo>
                  <a:lnTo>
                    <a:pt x="112" y="392"/>
                  </a:lnTo>
                  <a:lnTo>
                    <a:pt x="116" y="394"/>
                  </a:lnTo>
                  <a:lnTo>
                    <a:pt x="117" y="395"/>
                  </a:lnTo>
                  <a:lnTo>
                    <a:pt x="117" y="396"/>
                  </a:lnTo>
                  <a:lnTo>
                    <a:pt x="117" y="396"/>
                  </a:lnTo>
                  <a:lnTo>
                    <a:pt x="116" y="398"/>
                  </a:lnTo>
                  <a:lnTo>
                    <a:pt x="114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86" y="400"/>
                  </a:lnTo>
                  <a:lnTo>
                    <a:pt x="68" y="398"/>
                  </a:lnTo>
                  <a:lnTo>
                    <a:pt x="68" y="398"/>
                  </a:lnTo>
                  <a:lnTo>
                    <a:pt x="46" y="400"/>
                  </a:lnTo>
                  <a:lnTo>
                    <a:pt x="10" y="400"/>
                  </a:lnTo>
                  <a:lnTo>
                    <a:pt x="10" y="400"/>
                  </a:lnTo>
                  <a:lnTo>
                    <a:pt x="3" y="400"/>
                  </a:lnTo>
                  <a:lnTo>
                    <a:pt x="0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1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20" y="391"/>
                  </a:lnTo>
                  <a:lnTo>
                    <a:pt x="20" y="391"/>
                  </a:lnTo>
                  <a:lnTo>
                    <a:pt x="28" y="390"/>
                  </a:lnTo>
                  <a:lnTo>
                    <a:pt x="35" y="386"/>
                  </a:lnTo>
                  <a:lnTo>
                    <a:pt x="42" y="381"/>
                  </a:lnTo>
                  <a:lnTo>
                    <a:pt x="46" y="375"/>
                  </a:lnTo>
                  <a:lnTo>
                    <a:pt x="51" y="369"/>
                  </a:lnTo>
                  <a:lnTo>
                    <a:pt x="56" y="361"/>
                  </a:lnTo>
                  <a:lnTo>
                    <a:pt x="63" y="343"/>
                  </a:lnTo>
                  <a:lnTo>
                    <a:pt x="181" y="21"/>
                  </a:lnTo>
                  <a:close/>
                  <a:moveTo>
                    <a:pt x="236" y="228"/>
                  </a:moveTo>
                  <a:lnTo>
                    <a:pt x="236" y="228"/>
                  </a:lnTo>
                  <a:lnTo>
                    <a:pt x="237" y="228"/>
                  </a:lnTo>
                  <a:lnTo>
                    <a:pt x="237" y="227"/>
                  </a:lnTo>
                  <a:lnTo>
                    <a:pt x="237" y="225"/>
                  </a:lnTo>
                  <a:lnTo>
                    <a:pt x="188" y="84"/>
                  </a:lnTo>
                  <a:lnTo>
                    <a:pt x="188" y="84"/>
                  </a:lnTo>
                  <a:lnTo>
                    <a:pt x="186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0" y="84"/>
                  </a:lnTo>
                  <a:lnTo>
                    <a:pt x="135" y="225"/>
                  </a:lnTo>
                  <a:lnTo>
                    <a:pt x="135" y="225"/>
                  </a:lnTo>
                  <a:lnTo>
                    <a:pt x="134" y="227"/>
                  </a:lnTo>
                  <a:lnTo>
                    <a:pt x="136" y="228"/>
                  </a:lnTo>
                  <a:lnTo>
                    <a:pt x="236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2959" y="659"/>
              <a:ext cx="110" cy="134"/>
            </a:xfrm>
            <a:custGeom>
              <a:avLst/>
              <a:gdLst>
                <a:gd name="T0" fmla="*/ 189 w 329"/>
                <a:gd name="T1" fmla="*/ 249 h 400"/>
                <a:gd name="T2" fmla="*/ 190 w 329"/>
                <a:gd name="T3" fmla="*/ 343 h 400"/>
                <a:gd name="T4" fmla="*/ 192 w 329"/>
                <a:gd name="T5" fmla="*/ 362 h 400"/>
                <a:gd name="T6" fmla="*/ 198 w 329"/>
                <a:gd name="T7" fmla="*/ 381 h 400"/>
                <a:gd name="T8" fmla="*/ 202 w 329"/>
                <a:gd name="T9" fmla="*/ 388 h 400"/>
                <a:gd name="T10" fmla="*/ 212 w 329"/>
                <a:gd name="T11" fmla="*/ 391 h 400"/>
                <a:gd name="T12" fmla="*/ 236 w 329"/>
                <a:gd name="T13" fmla="*/ 392 h 400"/>
                <a:gd name="T14" fmla="*/ 239 w 329"/>
                <a:gd name="T15" fmla="*/ 394 h 400"/>
                <a:gd name="T16" fmla="*/ 240 w 329"/>
                <a:gd name="T17" fmla="*/ 396 h 400"/>
                <a:gd name="T18" fmla="*/ 238 w 329"/>
                <a:gd name="T19" fmla="*/ 398 h 400"/>
                <a:gd name="T20" fmla="*/ 232 w 329"/>
                <a:gd name="T21" fmla="*/ 400 h 400"/>
                <a:gd name="T22" fmla="*/ 190 w 329"/>
                <a:gd name="T23" fmla="*/ 400 h 400"/>
                <a:gd name="T24" fmla="*/ 167 w 329"/>
                <a:gd name="T25" fmla="*/ 398 h 400"/>
                <a:gd name="T26" fmla="*/ 118 w 329"/>
                <a:gd name="T27" fmla="*/ 400 h 400"/>
                <a:gd name="T28" fmla="*/ 110 w 329"/>
                <a:gd name="T29" fmla="*/ 400 h 400"/>
                <a:gd name="T30" fmla="*/ 109 w 329"/>
                <a:gd name="T31" fmla="*/ 396 h 400"/>
                <a:gd name="T32" fmla="*/ 109 w 329"/>
                <a:gd name="T33" fmla="*/ 394 h 400"/>
                <a:gd name="T34" fmla="*/ 113 w 329"/>
                <a:gd name="T35" fmla="*/ 392 h 400"/>
                <a:gd name="T36" fmla="*/ 128 w 329"/>
                <a:gd name="T37" fmla="*/ 391 h 400"/>
                <a:gd name="T38" fmla="*/ 132 w 329"/>
                <a:gd name="T39" fmla="*/ 390 h 400"/>
                <a:gd name="T40" fmla="*/ 137 w 329"/>
                <a:gd name="T41" fmla="*/ 385 h 400"/>
                <a:gd name="T42" fmla="*/ 142 w 329"/>
                <a:gd name="T43" fmla="*/ 373 h 400"/>
                <a:gd name="T44" fmla="*/ 143 w 329"/>
                <a:gd name="T45" fmla="*/ 362 h 400"/>
                <a:gd name="T46" fmla="*/ 145 w 329"/>
                <a:gd name="T47" fmla="*/ 316 h 400"/>
                <a:gd name="T48" fmla="*/ 145 w 329"/>
                <a:gd name="T49" fmla="*/ 29 h 400"/>
                <a:gd name="T50" fmla="*/ 69 w 329"/>
                <a:gd name="T51" fmla="*/ 31 h 400"/>
                <a:gd name="T52" fmla="*/ 41 w 329"/>
                <a:gd name="T53" fmla="*/ 33 h 400"/>
                <a:gd name="T54" fmla="*/ 28 w 329"/>
                <a:gd name="T55" fmla="*/ 37 h 400"/>
                <a:gd name="T56" fmla="*/ 19 w 329"/>
                <a:gd name="T57" fmla="*/ 44 h 400"/>
                <a:gd name="T58" fmla="*/ 17 w 329"/>
                <a:gd name="T59" fmla="*/ 48 h 400"/>
                <a:gd name="T60" fmla="*/ 7 w 329"/>
                <a:gd name="T61" fmla="*/ 63 h 400"/>
                <a:gd name="T62" fmla="*/ 5 w 329"/>
                <a:gd name="T63" fmla="*/ 68 h 400"/>
                <a:gd name="T64" fmla="*/ 2 w 329"/>
                <a:gd name="T65" fmla="*/ 68 h 400"/>
                <a:gd name="T66" fmla="*/ 0 w 329"/>
                <a:gd name="T67" fmla="*/ 65 h 400"/>
                <a:gd name="T68" fmla="*/ 5 w 329"/>
                <a:gd name="T69" fmla="*/ 37 h 400"/>
                <a:gd name="T70" fmla="*/ 11 w 329"/>
                <a:gd name="T71" fmla="*/ 10 h 400"/>
                <a:gd name="T72" fmla="*/ 14 w 329"/>
                <a:gd name="T73" fmla="*/ 1 h 400"/>
                <a:gd name="T74" fmla="*/ 17 w 329"/>
                <a:gd name="T75" fmla="*/ 0 h 400"/>
                <a:gd name="T76" fmla="*/ 24 w 329"/>
                <a:gd name="T77" fmla="*/ 3 h 400"/>
                <a:gd name="T78" fmla="*/ 39 w 329"/>
                <a:gd name="T79" fmla="*/ 6 h 400"/>
                <a:gd name="T80" fmla="*/ 80 w 329"/>
                <a:gd name="T81" fmla="*/ 9 h 400"/>
                <a:gd name="T82" fmla="*/ 274 w 329"/>
                <a:gd name="T83" fmla="*/ 9 h 400"/>
                <a:gd name="T84" fmla="*/ 312 w 329"/>
                <a:gd name="T85" fmla="*/ 6 h 400"/>
                <a:gd name="T86" fmla="*/ 326 w 329"/>
                <a:gd name="T87" fmla="*/ 4 h 400"/>
                <a:gd name="T88" fmla="*/ 329 w 329"/>
                <a:gd name="T89" fmla="*/ 6 h 400"/>
                <a:gd name="T90" fmla="*/ 329 w 329"/>
                <a:gd name="T91" fmla="*/ 10 h 400"/>
                <a:gd name="T92" fmla="*/ 327 w 329"/>
                <a:gd name="T93" fmla="*/ 67 h 400"/>
                <a:gd name="T94" fmla="*/ 326 w 329"/>
                <a:gd name="T95" fmla="*/ 72 h 400"/>
                <a:gd name="T96" fmla="*/ 324 w 329"/>
                <a:gd name="T97" fmla="*/ 74 h 400"/>
                <a:gd name="T98" fmla="*/ 321 w 329"/>
                <a:gd name="T99" fmla="*/ 73 h 400"/>
                <a:gd name="T100" fmla="*/ 319 w 329"/>
                <a:gd name="T101" fmla="*/ 65 h 400"/>
                <a:gd name="T102" fmla="*/ 319 w 329"/>
                <a:gd name="T103" fmla="*/ 60 h 400"/>
                <a:gd name="T104" fmla="*/ 315 w 329"/>
                <a:gd name="T105" fmla="*/ 49 h 400"/>
                <a:gd name="T106" fmla="*/ 304 w 329"/>
                <a:gd name="T107" fmla="*/ 40 h 400"/>
                <a:gd name="T108" fmla="*/ 286 w 329"/>
                <a:gd name="T109" fmla="*/ 34 h 400"/>
                <a:gd name="T110" fmla="*/ 255 w 329"/>
                <a:gd name="T111" fmla="*/ 31 h 400"/>
                <a:gd name="T112" fmla="*/ 189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89" y="249"/>
                  </a:moveTo>
                  <a:lnTo>
                    <a:pt x="189" y="249"/>
                  </a:lnTo>
                  <a:lnTo>
                    <a:pt x="190" y="316"/>
                  </a:lnTo>
                  <a:lnTo>
                    <a:pt x="190" y="343"/>
                  </a:lnTo>
                  <a:lnTo>
                    <a:pt x="192" y="362"/>
                  </a:lnTo>
                  <a:lnTo>
                    <a:pt x="192" y="362"/>
                  </a:lnTo>
                  <a:lnTo>
                    <a:pt x="194" y="373"/>
                  </a:lnTo>
                  <a:lnTo>
                    <a:pt x="198" y="381"/>
                  </a:lnTo>
                  <a:lnTo>
                    <a:pt x="200" y="385"/>
                  </a:lnTo>
                  <a:lnTo>
                    <a:pt x="202" y="388"/>
                  </a:lnTo>
                  <a:lnTo>
                    <a:pt x="207" y="390"/>
                  </a:lnTo>
                  <a:lnTo>
                    <a:pt x="212" y="391"/>
                  </a:lnTo>
                  <a:lnTo>
                    <a:pt x="212" y="391"/>
                  </a:lnTo>
                  <a:lnTo>
                    <a:pt x="236" y="392"/>
                  </a:lnTo>
                  <a:lnTo>
                    <a:pt x="236" y="392"/>
                  </a:lnTo>
                  <a:lnTo>
                    <a:pt x="239" y="394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39" y="397"/>
                  </a:lnTo>
                  <a:lnTo>
                    <a:pt x="238" y="398"/>
                  </a:lnTo>
                  <a:lnTo>
                    <a:pt x="235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190" y="400"/>
                  </a:lnTo>
                  <a:lnTo>
                    <a:pt x="167" y="398"/>
                  </a:lnTo>
                  <a:lnTo>
                    <a:pt x="167" y="398"/>
                  </a:lnTo>
                  <a:lnTo>
                    <a:pt x="147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0" y="400"/>
                  </a:lnTo>
                  <a:lnTo>
                    <a:pt x="109" y="398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4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21" y="392"/>
                  </a:lnTo>
                  <a:lnTo>
                    <a:pt x="128" y="391"/>
                  </a:lnTo>
                  <a:lnTo>
                    <a:pt x="128" y="391"/>
                  </a:lnTo>
                  <a:lnTo>
                    <a:pt x="132" y="390"/>
                  </a:lnTo>
                  <a:lnTo>
                    <a:pt x="134" y="388"/>
                  </a:lnTo>
                  <a:lnTo>
                    <a:pt x="137" y="385"/>
                  </a:lnTo>
                  <a:lnTo>
                    <a:pt x="139" y="381"/>
                  </a:lnTo>
                  <a:lnTo>
                    <a:pt x="142" y="373"/>
                  </a:lnTo>
                  <a:lnTo>
                    <a:pt x="143" y="362"/>
                  </a:lnTo>
                  <a:lnTo>
                    <a:pt x="143" y="362"/>
                  </a:lnTo>
                  <a:lnTo>
                    <a:pt x="145" y="343"/>
                  </a:lnTo>
                  <a:lnTo>
                    <a:pt x="145" y="316"/>
                  </a:lnTo>
                  <a:lnTo>
                    <a:pt x="145" y="249"/>
                  </a:lnTo>
                  <a:lnTo>
                    <a:pt x="145" y="29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48" y="32"/>
                  </a:lnTo>
                  <a:lnTo>
                    <a:pt x="41" y="33"/>
                  </a:lnTo>
                  <a:lnTo>
                    <a:pt x="34" y="34"/>
                  </a:lnTo>
                  <a:lnTo>
                    <a:pt x="28" y="37"/>
                  </a:lnTo>
                  <a:lnTo>
                    <a:pt x="24" y="40"/>
                  </a:lnTo>
                  <a:lnTo>
                    <a:pt x="19" y="44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1" y="57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5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37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4" y="3"/>
                  </a:lnTo>
                  <a:lnTo>
                    <a:pt x="30" y="5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80" y="9"/>
                  </a:lnTo>
                  <a:lnTo>
                    <a:pt x="274" y="9"/>
                  </a:lnTo>
                  <a:lnTo>
                    <a:pt x="274" y="9"/>
                  </a:lnTo>
                  <a:lnTo>
                    <a:pt x="296" y="9"/>
                  </a:lnTo>
                  <a:lnTo>
                    <a:pt x="312" y="6"/>
                  </a:lnTo>
                  <a:lnTo>
                    <a:pt x="326" y="4"/>
                  </a:lnTo>
                  <a:lnTo>
                    <a:pt x="326" y="4"/>
                  </a:lnTo>
                  <a:lnTo>
                    <a:pt x="327" y="4"/>
                  </a:lnTo>
                  <a:lnTo>
                    <a:pt x="329" y="6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7" y="67"/>
                  </a:lnTo>
                  <a:lnTo>
                    <a:pt x="327" y="67"/>
                  </a:lnTo>
                  <a:lnTo>
                    <a:pt x="327" y="71"/>
                  </a:lnTo>
                  <a:lnTo>
                    <a:pt x="326" y="72"/>
                  </a:lnTo>
                  <a:lnTo>
                    <a:pt x="325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1" y="73"/>
                  </a:lnTo>
                  <a:lnTo>
                    <a:pt x="320" y="72"/>
                  </a:lnTo>
                  <a:lnTo>
                    <a:pt x="319" y="65"/>
                  </a:lnTo>
                  <a:lnTo>
                    <a:pt x="319" y="60"/>
                  </a:lnTo>
                  <a:lnTo>
                    <a:pt x="319" y="60"/>
                  </a:lnTo>
                  <a:lnTo>
                    <a:pt x="318" y="54"/>
                  </a:lnTo>
                  <a:lnTo>
                    <a:pt x="315" y="49"/>
                  </a:lnTo>
                  <a:lnTo>
                    <a:pt x="310" y="44"/>
                  </a:lnTo>
                  <a:lnTo>
                    <a:pt x="304" y="40"/>
                  </a:lnTo>
                  <a:lnTo>
                    <a:pt x="296" y="37"/>
                  </a:lnTo>
                  <a:lnTo>
                    <a:pt x="286" y="34"/>
                  </a:lnTo>
                  <a:lnTo>
                    <a:pt x="272" y="32"/>
                  </a:lnTo>
                  <a:lnTo>
                    <a:pt x="255" y="31"/>
                  </a:lnTo>
                  <a:lnTo>
                    <a:pt x="189" y="29"/>
                  </a:lnTo>
                  <a:lnTo>
                    <a:pt x="189" y="2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115" y="659"/>
              <a:ext cx="110" cy="134"/>
            </a:xfrm>
            <a:custGeom>
              <a:avLst/>
              <a:gdLst>
                <a:gd name="T0" fmla="*/ 191 w 329"/>
                <a:gd name="T1" fmla="*/ 249 h 400"/>
                <a:gd name="T2" fmla="*/ 191 w 329"/>
                <a:gd name="T3" fmla="*/ 343 h 400"/>
                <a:gd name="T4" fmla="*/ 192 w 329"/>
                <a:gd name="T5" fmla="*/ 362 h 400"/>
                <a:gd name="T6" fmla="*/ 198 w 329"/>
                <a:gd name="T7" fmla="*/ 381 h 400"/>
                <a:gd name="T8" fmla="*/ 203 w 329"/>
                <a:gd name="T9" fmla="*/ 388 h 400"/>
                <a:gd name="T10" fmla="*/ 213 w 329"/>
                <a:gd name="T11" fmla="*/ 391 h 400"/>
                <a:gd name="T12" fmla="*/ 237 w 329"/>
                <a:gd name="T13" fmla="*/ 392 h 400"/>
                <a:gd name="T14" fmla="*/ 239 w 329"/>
                <a:gd name="T15" fmla="*/ 394 h 400"/>
                <a:gd name="T16" fmla="*/ 241 w 329"/>
                <a:gd name="T17" fmla="*/ 396 h 400"/>
                <a:gd name="T18" fmla="*/ 238 w 329"/>
                <a:gd name="T19" fmla="*/ 398 h 400"/>
                <a:gd name="T20" fmla="*/ 232 w 329"/>
                <a:gd name="T21" fmla="*/ 400 h 400"/>
                <a:gd name="T22" fmla="*/ 191 w 329"/>
                <a:gd name="T23" fmla="*/ 400 h 400"/>
                <a:gd name="T24" fmla="*/ 169 w 329"/>
                <a:gd name="T25" fmla="*/ 398 h 400"/>
                <a:gd name="T26" fmla="*/ 118 w 329"/>
                <a:gd name="T27" fmla="*/ 400 h 400"/>
                <a:gd name="T28" fmla="*/ 111 w 329"/>
                <a:gd name="T29" fmla="*/ 400 h 400"/>
                <a:gd name="T30" fmla="*/ 109 w 329"/>
                <a:gd name="T31" fmla="*/ 396 h 400"/>
                <a:gd name="T32" fmla="*/ 109 w 329"/>
                <a:gd name="T33" fmla="*/ 394 h 400"/>
                <a:gd name="T34" fmla="*/ 113 w 329"/>
                <a:gd name="T35" fmla="*/ 392 h 400"/>
                <a:gd name="T36" fmla="*/ 129 w 329"/>
                <a:gd name="T37" fmla="*/ 391 h 400"/>
                <a:gd name="T38" fmla="*/ 133 w 329"/>
                <a:gd name="T39" fmla="*/ 390 h 400"/>
                <a:gd name="T40" fmla="*/ 137 w 329"/>
                <a:gd name="T41" fmla="*/ 385 h 400"/>
                <a:gd name="T42" fmla="*/ 142 w 329"/>
                <a:gd name="T43" fmla="*/ 373 h 400"/>
                <a:gd name="T44" fmla="*/ 143 w 329"/>
                <a:gd name="T45" fmla="*/ 362 h 400"/>
                <a:gd name="T46" fmla="*/ 146 w 329"/>
                <a:gd name="T47" fmla="*/ 316 h 400"/>
                <a:gd name="T48" fmla="*/ 147 w 329"/>
                <a:gd name="T49" fmla="*/ 29 h 400"/>
                <a:gd name="T50" fmla="*/ 69 w 329"/>
                <a:gd name="T51" fmla="*/ 31 h 400"/>
                <a:gd name="T52" fmla="*/ 41 w 329"/>
                <a:gd name="T53" fmla="*/ 33 h 400"/>
                <a:gd name="T54" fmla="*/ 28 w 329"/>
                <a:gd name="T55" fmla="*/ 37 h 400"/>
                <a:gd name="T56" fmla="*/ 20 w 329"/>
                <a:gd name="T57" fmla="*/ 44 h 400"/>
                <a:gd name="T58" fmla="*/ 17 w 329"/>
                <a:gd name="T59" fmla="*/ 48 h 400"/>
                <a:gd name="T60" fmla="*/ 8 w 329"/>
                <a:gd name="T61" fmla="*/ 63 h 400"/>
                <a:gd name="T62" fmla="*/ 5 w 329"/>
                <a:gd name="T63" fmla="*/ 68 h 400"/>
                <a:gd name="T64" fmla="*/ 3 w 329"/>
                <a:gd name="T65" fmla="*/ 68 h 400"/>
                <a:gd name="T66" fmla="*/ 0 w 329"/>
                <a:gd name="T67" fmla="*/ 65 h 400"/>
                <a:gd name="T68" fmla="*/ 6 w 329"/>
                <a:gd name="T69" fmla="*/ 37 h 400"/>
                <a:gd name="T70" fmla="*/ 11 w 329"/>
                <a:gd name="T71" fmla="*/ 10 h 400"/>
                <a:gd name="T72" fmla="*/ 15 w 329"/>
                <a:gd name="T73" fmla="*/ 1 h 400"/>
                <a:gd name="T74" fmla="*/ 17 w 329"/>
                <a:gd name="T75" fmla="*/ 0 h 400"/>
                <a:gd name="T76" fmla="*/ 25 w 329"/>
                <a:gd name="T77" fmla="*/ 3 h 400"/>
                <a:gd name="T78" fmla="*/ 40 w 329"/>
                <a:gd name="T79" fmla="*/ 6 h 400"/>
                <a:gd name="T80" fmla="*/ 80 w 329"/>
                <a:gd name="T81" fmla="*/ 9 h 400"/>
                <a:gd name="T82" fmla="*/ 276 w 329"/>
                <a:gd name="T83" fmla="*/ 9 h 400"/>
                <a:gd name="T84" fmla="*/ 312 w 329"/>
                <a:gd name="T85" fmla="*/ 6 h 400"/>
                <a:gd name="T86" fmla="*/ 327 w 329"/>
                <a:gd name="T87" fmla="*/ 4 h 400"/>
                <a:gd name="T88" fmla="*/ 329 w 329"/>
                <a:gd name="T89" fmla="*/ 6 h 400"/>
                <a:gd name="T90" fmla="*/ 329 w 329"/>
                <a:gd name="T91" fmla="*/ 10 h 400"/>
                <a:gd name="T92" fmla="*/ 328 w 329"/>
                <a:gd name="T93" fmla="*/ 67 h 400"/>
                <a:gd name="T94" fmla="*/ 327 w 329"/>
                <a:gd name="T95" fmla="*/ 72 h 400"/>
                <a:gd name="T96" fmla="*/ 324 w 329"/>
                <a:gd name="T97" fmla="*/ 74 h 400"/>
                <a:gd name="T98" fmla="*/ 323 w 329"/>
                <a:gd name="T99" fmla="*/ 73 h 400"/>
                <a:gd name="T100" fmla="*/ 319 w 329"/>
                <a:gd name="T101" fmla="*/ 65 h 400"/>
                <a:gd name="T102" fmla="*/ 319 w 329"/>
                <a:gd name="T103" fmla="*/ 60 h 400"/>
                <a:gd name="T104" fmla="*/ 316 w 329"/>
                <a:gd name="T105" fmla="*/ 49 h 400"/>
                <a:gd name="T106" fmla="*/ 305 w 329"/>
                <a:gd name="T107" fmla="*/ 40 h 400"/>
                <a:gd name="T108" fmla="*/ 287 w 329"/>
                <a:gd name="T109" fmla="*/ 34 h 400"/>
                <a:gd name="T110" fmla="*/ 255 w 329"/>
                <a:gd name="T111" fmla="*/ 31 h 400"/>
                <a:gd name="T112" fmla="*/ 191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91" y="249"/>
                  </a:moveTo>
                  <a:lnTo>
                    <a:pt x="191" y="249"/>
                  </a:lnTo>
                  <a:lnTo>
                    <a:pt x="191" y="316"/>
                  </a:lnTo>
                  <a:lnTo>
                    <a:pt x="191" y="343"/>
                  </a:lnTo>
                  <a:lnTo>
                    <a:pt x="192" y="362"/>
                  </a:lnTo>
                  <a:lnTo>
                    <a:pt x="192" y="362"/>
                  </a:lnTo>
                  <a:lnTo>
                    <a:pt x="194" y="373"/>
                  </a:lnTo>
                  <a:lnTo>
                    <a:pt x="198" y="381"/>
                  </a:lnTo>
                  <a:lnTo>
                    <a:pt x="200" y="385"/>
                  </a:lnTo>
                  <a:lnTo>
                    <a:pt x="203" y="388"/>
                  </a:lnTo>
                  <a:lnTo>
                    <a:pt x="208" y="390"/>
                  </a:lnTo>
                  <a:lnTo>
                    <a:pt x="213" y="391"/>
                  </a:lnTo>
                  <a:lnTo>
                    <a:pt x="213" y="391"/>
                  </a:lnTo>
                  <a:lnTo>
                    <a:pt x="237" y="392"/>
                  </a:lnTo>
                  <a:lnTo>
                    <a:pt x="237" y="392"/>
                  </a:lnTo>
                  <a:lnTo>
                    <a:pt x="239" y="394"/>
                  </a:lnTo>
                  <a:lnTo>
                    <a:pt x="241" y="396"/>
                  </a:lnTo>
                  <a:lnTo>
                    <a:pt x="241" y="396"/>
                  </a:lnTo>
                  <a:lnTo>
                    <a:pt x="239" y="397"/>
                  </a:lnTo>
                  <a:lnTo>
                    <a:pt x="238" y="398"/>
                  </a:lnTo>
                  <a:lnTo>
                    <a:pt x="236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191" y="400"/>
                  </a:lnTo>
                  <a:lnTo>
                    <a:pt x="169" y="398"/>
                  </a:lnTo>
                  <a:lnTo>
                    <a:pt x="169" y="398"/>
                  </a:lnTo>
                  <a:lnTo>
                    <a:pt x="148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1" y="400"/>
                  </a:lnTo>
                  <a:lnTo>
                    <a:pt x="109" y="398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4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22" y="392"/>
                  </a:lnTo>
                  <a:lnTo>
                    <a:pt x="129" y="391"/>
                  </a:lnTo>
                  <a:lnTo>
                    <a:pt x="129" y="391"/>
                  </a:lnTo>
                  <a:lnTo>
                    <a:pt x="133" y="390"/>
                  </a:lnTo>
                  <a:lnTo>
                    <a:pt x="135" y="388"/>
                  </a:lnTo>
                  <a:lnTo>
                    <a:pt x="137" y="385"/>
                  </a:lnTo>
                  <a:lnTo>
                    <a:pt x="140" y="381"/>
                  </a:lnTo>
                  <a:lnTo>
                    <a:pt x="142" y="373"/>
                  </a:lnTo>
                  <a:lnTo>
                    <a:pt x="143" y="362"/>
                  </a:lnTo>
                  <a:lnTo>
                    <a:pt x="143" y="362"/>
                  </a:lnTo>
                  <a:lnTo>
                    <a:pt x="146" y="343"/>
                  </a:lnTo>
                  <a:lnTo>
                    <a:pt x="146" y="316"/>
                  </a:lnTo>
                  <a:lnTo>
                    <a:pt x="147" y="249"/>
                  </a:lnTo>
                  <a:lnTo>
                    <a:pt x="147" y="29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49" y="32"/>
                  </a:lnTo>
                  <a:lnTo>
                    <a:pt x="41" y="33"/>
                  </a:lnTo>
                  <a:lnTo>
                    <a:pt x="34" y="34"/>
                  </a:lnTo>
                  <a:lnTo>
                    <a:pt x="28" y="37"/>
                  </a:lnTo>
                  <a:lnTo>
                    <a:pt x="25" y="40"/>
                  </a:lnTo>
                  <a:lnTo>
                    <a:pt x="20" y="44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1" y="57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5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1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37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4" y="4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5" y="3"/>
                  </a:lnTo>
                  <a:lnTo>
                    <a:pt x="31" y="5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80" y="9"/>
                  </a:lnTo>
                  <a:lnTo>
                    <a:pt x="276" y="9"/>
                  </a:lnTo>
                  <a:lnTo>
                    <a:pt x="276" y="9"/>
                  </a:lnTo>
                  <a:lnTo>
                    <a:pt x="296" y="9"/>
                  </a:lnTo>
                  <a:lnTo>
                    <a:pt x="312" y="6"/>
                  </a:lnTo>
                  <a:lnTo>
                    <a:pt x="327" y="4"/>
                  </a:lnTo>
                  <a:lnTo>
                    <a:pt x="327" y="4"/>
                  </a:lnTo>
                  <a:lnTo>
                    <a:pt x="328" y="4"/>
                  </a:lnTo>
                  <a:lnTo>
                    <a:pt x="329" y="6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8" y="67"/>
                  </a:lnTo>
                  <a:lnTo>
                    <a:pt x="328" y="67"/>
                  </a:lnTo>
                  <a:lnTo>
                    <a:pt x="328" y="71"/>
                  </a:lnTo>
                  <a:lnTo>
                    <a:pt x="327" y="72"/>
                  </a:lnTo>
                  <a:lnTo>
                    <a:pt x="325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3" y="73"/>
                  </a:lnTo>
                  <a:lnTo>
                    <a:pt x="322" y="72"/>
                  </a:lnTo>
                  <a:lnTo>
                    <a:pt x="319" y="65"/>
                  </a:lnTo>
                  <a:lnTo>
                    <a:pt x="319" y="60"/>
                  </a:lnTo>
                  <a:lnTo>
                    <a:pt x="319" y="60"/>
                  </a:lnTo>
                  <a:lnTo>
                    <a:pt x="318" y="54"/>
                  </a:lnTo>
                  <a:lnTo>
                    <a:pt x="316" y="49"/>
                  </a:lnTo>
                  <a:lnTo>
                    <a:pt x="311" y="44"/>
                  </a:lnTo>
                  <a:lnTo>
                    <a:pt x="305" y="40"/>
                  </a:lnTo>
                  <a:lnTo>
                    <a:pt x="298" y="37"/>
                  </a:lnTo>
                  <a:lnTo>
                    <a:pt x="287" y="34"/>
                  </a:lnTo>
                  <a:lnTo>
                    <a:pt x="272" y="32"/>
                  </a:lnTo>
                  <a:lnTo>
                    <a:pt x="255" y="31"/>
                  </a:lnTo>
                  <a:lnTo>
                    <a:pt x="191" y="29"/>
                  </a:lnTo>
                  <a:lnTo>
                    <a:pt x="191" y="2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 noEditPoints="1"/>
            </p:cNvSpPr>
            <p:nvPr userDrawn="1"/>
          </p:nvSpPr>
          <p:spPr bwMode="auto">
            <a:xfrm>
              <a:off x="3271" y="659"/>
              <a:ext cx="136" cy="136"/>
            </a:xfrm>
            <a:custGeom>
              <a:avLst/>
              <a:gdLst>
                <a:gd name="T0" fmla="*/ 226 w 409"/>
                <a:gd name="T1" fmla="*/ 1 h 407"/>
                <a:gd name="T2" fmla="*/ 286 w 409"/>
                <a:gd name="T3" fmla="*/ 14 h 407"/>
                <a:gd name="T4" fmla="*/ 337 w 409"/>
                <a:gd name="T5" fmla="*/ 40 h 407"/>
                <a:gd name="T6" fmla="*/ 375 w 409"/>
                <a:gd name="T7" fmla="*/ 80 h 407"/>
                <a:gd name="T8" fmla="*/ 400 w 409"/>
                <a:gd name="T9" fmla="*/ 133 h 407"/>
                <a:gd name="T10" fmla="*/ 409 w 409"/>
                <a:gd name="T11" fmla="*/ 194 h 407"/>
                <a:gd name="T12" fmla="*/ 405 w 409"/>
                <a:gd name="T13" fmla="*/ 237 h 407"/>
                <a:gd name="T14" fmla="*/ 386 w 409"/>
                <a:gd name="T15" fmla="*/ 295 h 407"/>
                <a:gd name="T16" fmla="*/ 352 w 409"/>
                <a:gd name="T17" fmla="*/ 345 h 407"/>
                <a:gd name="T18" fmla="*/ 305 w 409"/>
                <a:gd name="T19" fmla="*/ 381 h 407"/>
                <a:gd name="T20" fmla="*/ 247 w 409"/>
                <a:gd name="T21" fmla="*/ 403 h 407"/>
                <a:gd name="T22" fmla="*/ 202 w 409"/>
                <a:gd name="T23" fmla="*/ 407 h 407"/>
                <a:gd name="T24" fmla="*/ 130 w 409"/>
                <a:gd name="T25" fmla="*/ 396 h 407"/>
                <a:gd name="T26" fmla="*/ 76 w 409"/>
                <a:gd name="T27" fmla="*/ 367 h 407"/>
                <a:gd name="T28" fmla="*/ 37 w 409"/>
                <a:gd name="T29" fmla="*/ 326 h 407"/>
                <a:gd name="T30" fmla="*/ 11 w 409"/>
                <a:gd name="T31" fmla="*/ 275 h 407"/>
                <a:gd name="T32" fmla="*/ 0 w 409"/>
                <a:gd name="T33" fmla="*/ 221 h 407"/>
                <a:gd name="T34" fmla="*/ 0 w 409"/>
                <a:gd name="T35" fmla="*/ 187 h 407"/>
                <a:gd name="T36" fmla="*/ 13 w 409"/>
                <a:gd name="T37" fmla="*/ 136 h 407"/>
                <a:gd name="T38" fmla="*/ 37 w 409"/>
                <a:gd name="T39" fmla="*/ 86 h 407"/>
                <a:gd name="T40" fmla="*/ 77 w 409"/>
                <a:gd name="T41" fmla="*/ 43 h 407"/>
                <a:gd name="T42" fmla="*/ 133 w 409"/>
                <a:gd name="T43" fmla="*/ 12 h 407"/>
                <a:gd name="T44" fmla="*/ 204 w 409"/>
                <a:gd name="T45" fmla="*/ 0 h 407"/>
                <a:gd name="T46" fmla="*/ 225 w 409"/>
                <a:gd name="T47" fmla="*/ 388 h 407"/>
                <a:gd name="T48" fmla="*/ 258 w 409"/>
                <a:gd name="T49" fmla="*/ 381 h 407"/>
                <a:gd name="T50" fmla="*/ 293 w 409"/>
                <a:gd name="T51" fmla="*/ 364 h 407"/>
                <a:gd name="T52" fmla="*/ 326 w 409"/>
                <a:gd name="T53" fmla="*/ 332 h 407"/>
                <a:gd name="T54" fmla="*/ 350 w 409"/>
                <a:gd name="T55" fmla="*/ 282 h 407"/>
                <a:gd name="T56" fmla="*/ 360 w 409"/>
                <a:gd name="T57" fmla="*/ 209 h 407"/>
                <a:gd name="T58" fmla="*/ 356 w 409"/>
                <a:gd name="T59" fmla="*/ 165 h 407"/>
                <a:gd name="T60" fmla="*/ 339 w 409"/>
                <a:gd name="T61" fmla="*/ 109 h 407"/>
                <a:gd name="T62" fmla="*/ 311 w 409"/>
                <a:gd name="T63" fmla="*/ 67 h 407"/>
                <a:gd name="T64" fmla="*/ 275 w 409"/>
                <a:gd name="T65" fmla="*/ 37 h 407"/>
                <a:gd name="T66" fmla="*/ 232 w 409"/>
                <a:gd name="T67" fmla="*/ 21 h 407"/>
                <a:gd name="T68" fmla="*/ 202 w 409"/>
                <a:gd name="T69" fmla="*/ 17 h 407"/>
                <a:gd name="T70" fmla="*/ 155 w 409"/>
                <a:gd name="T71" fmla="*/ 23 h 407"/>
                <a:gd name="T72" fmla="*/ 116 w 409"/>
                <a:gd name="T73" fmla="*/ 41 h 407"/>
                <a:gd name="T74" fmla="*/ 83 w 409"/>
                <a:gd name="T75" fmla="*/ 72 h 407"/>
                <a:gd name="T76" fmla="*/ 61 w 409"/>
                <a:gd name="T77" fmla="*/ 114 h 407"/>
                <a:gd name="T78" fmla="*/ 50 w 409"/>
                <a:gd name="T79" fmla="*/ 168 h 407"/>
                <a:gd name="T80" fmla="*/ 50 w 409"/>
                <a:gd name="T81" fmla="*/ 210 h 407"/>
                <a:gd name="T82" fmla="*/ 62 w 409"/>
                <a:gd name="T83" fmla="*/ 271 h 407"/>
                <a:gd name="T84" fmla="*/ 87 w 409"/>
                <a:gd name="T85" fmla="*/ 320 h 407"/>
                <a:gd name="T86" fmla="*/ 122 w 409"/>
                <a:gd name="T87" fmla="*/ 357 h 407"/>
                <a:gd name="T88" fmla="*/ 165 w 409"/>
                <a:gd name="T89" fmla="*/ 379 h 407"/>
                <a:gd name="T90" fmla="*/ 215 w 409"/>
                <a:gd name="T91" fmla="*/ 388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9" h="407">
                  <a:moveTo>
                    <a:pt x="204" y="0"/>
                  </a:moveTo>
                  <a:lnTo>
                    <a:pt x="204" y="0"/>
                  </a:lnTo>
                  <a:lnTo>
                    <a:pt x="226" y="1"/>
                  </a:lnTo>
                  <a:lnTo>
                    <a:pt x="247" y="4"/>
                  </a:lnTo>
                  <a:lnTo>
                    <a:pt x="267" y="7"/>
                  </a:lnTo>
                  <a:lnTo>
                    <a:pt x="286" y="14"/>
                  </a:lnTo>
                  <a:lnTo>
                    <a:pt x="304" y="21"/>
                  </a:lnTo>
                  <a:lnTo>
                    <a:pt x="321" y="31"/>
                  </a:lnTo>
                  <a:lnTo>
                    <a:pt x="337" y="40"/>
                  </a:lnTo>
                  <a:lnTo>
                    <a:pt x="351" y="52"/>
                  </a:lnTo>
                  <a:lnTo>
                    <a:pt x="363" y="66"/>
                  </a:lnTo>
                  <a:lnTo>
                    <a:pt x="375" y="80"/>
                  </a:lnTo>
                  <a:lnTo>
                    <a:pt x="385" y="96"/>
                  </a:lnTo>
                  <a:lnTo>
                    <a:pt x="394" y="113"/>
                  </a:lnTo>
                  <a:lnTo>
                    <a:pt x="400" y="133"/>
                  </a:lnTo>
                  <a:lnTo>
                    <a:pt x="405" y="152"/>
                  </a:lnTo>
                  <a:lnTo>
                    <a:pt x="408" y="173"/>
                  </a:lnTo>
                  <a:lnTo>
                    <a:pt x="409" y="194"/>
                  </a:lnTo>
                  <a:lnTo>
                    <a:pt x="409" y="194"/>
                  </a:lnTo>
                  <a:lnTo>
                    <a:pt x="408" y="216"/>
                  </a:lnTo>
                  <a:lnTo>
                    <a:pt x="405" y="237"/>
                  </a:lnTo>
                  <a:lnTo>
                    <a:pt x="401" y="258"/>
                  </a:lnTo>
                  <a:lnTo>
                    <a:pt x="394" y="277"/>
                  </a:lnTo>
                  <a:lnTo>
                    <a:pt x="386" y="295"/>
                  </a:lnTo>
                  <a:lnTo>
                    <a:pt x="377" y="313"/>
                  </a:lnTo>
                  <a:lnTo>
                    <a:pt x="365" y="329"/>
                  </a:lnTo>
                  <a:lnTo>
                    <a:pt x="352" y="345"/>
                  </a:lnTo>
                  <a:lnTo>
                    <a:pt x="338" y="358"/>
                  </a:lnTo>
                  <a:lnTo>
                    <a:pt x="322" y="371"/>
                  </a:lnTo>
                  <a:lnTo>
                    <a:pt x="305" y="381"/>
                  </a:lnTo>
                  <a:lnTo>
                    <a:pt x="287" y="390"/>
                  </a:lnTo>
                  <a:lnTo>
                    <a:pt x="267" y="397"/>
                  </a:lnTo>
                  <a:lnTo>
                    <a:pt x="247" y="403"/>
                  </a:lnTo>
                  <a:lnTo>
                    <a:pt x="225" y="406"/>
                  </a:lnTo>
                  <a:lnTo>
                    <a:pt x="202" y="407"/>
                  </a:lnTo>
                  <a:lnTo>
                    <a:pt x="202" y="407"/>
                  </a:lnTo>
                  <a:lnTo>
                    <a:pt x="176" y="406"/>
                  </a:lnTo>
                  <a:lnTo>
                    <a:pt x="152" y="402"/>
                  </a:lnTo>
                  <a:lnTo>
                    <a:pt x="130" y="396"/>
                  </a:lnTo>
                  <a:lnTo>
                    <a:pt x="111" y="389"/>
                  </a:lnTo>
                  <a:lnTo>
                    <a:pt x="93" y="379"/>
                  </a:lnTo>
                  <a:lnTo>
                    <a:pt x="76" y="367"/>
                  </a:lnTo>
                  <a:lnTo>
                    <a:pt x="61" y="355"/>
                  </a:lnTo>
                  <a:lnTo>
                    <a:pt x="48" y="340"/>
                  </a:lnTo>
                  <a:lnTo>
                    <a:pt x="37" y="326"/>
                  </a:lnTo>
                  <a:lnTo>
                    <a:pt x="27" y="309"/>
                  </a:lnTo>
                  <a:lnTo>
                    <a:pt x="19" y="292"/>
                  </a:lnTo>
                  <a:lnTo>
                    <a:pt x="11" y="275"/>
                  </a:lnTo>
                  <a:lnTo>
                    <a:pt x="7" y="256"/>
                  </a:lnTo>
                  <a:lnTo>
                    <a:pt x="3" y="239"/>
                  </a:lnTo>
                  <a:lnTo>
                    <a:pt x="0" y="221"/>
                  </a:lnTo>
                  <a:lnTo>
                    <a:pt x="0" y="203"/>
                  </a:lnTo>
                  <a:lnTo>
                    <a:pt x="0" y="203"/>
                  </a:lnTo>
                  <a:lnTo>
                    <a:pt x="0" y="187"/>
                  </a:lnTo>
                  <a:lnTo>
                    <a:pt x="3" y="170"/>
                  </a:lnTo>
                  <a:lnTo>
                    <a:pt x="7" y="153"/>
                  </a:lnTo>
                  <a:lnTo>
                    <a:pt x="13" y="136"/>
                  </a:lnTo>
                  <a:lnTo>
                    <a:pt x="19" y="119"/>
                  </a:lnTo>
                  <a:lnTo>
                    <a:pt x="27" y="102"/>
                  </a:lnTo>
                  <a:lnTo>
                    <a:pt x="37" y="86"/>
                  </a:lnTo>
                  <a:lnTo>
                    <a:pt x="49" y="71"/>
                  </a:lnTo>
                  <a:lnTo>
                    <a:pt x="62" y="56"/>
                  </a:lnTo>
                  <a:lnTo>
                    <a:pt x="77" y="43"/>
                  </a:lnTo>
                  <a:lnTo>
                    <a:pt x="94" y="31"/>
                  </a:lnTo>
                  <a:lnTo>
                    <a:pt x="112" y="20"/>
                  </a:lnTo>
                  <a:lnTo>
                    <a:pt x="133" y="12"/>
                  </a:lnTo>
                  <a:lnTo>
                    <a:pt x="155" y="5"/>
                  </a:lnTo>
                  <a:lnTo>
                    <a:pt x="179" y="1"/>
                  </a:lnTo>
                  <a:lnTo>
                    <a:pt x="204" y="0"/>
                  </a:lnTo>
                  <a:close/>
                  <a:moveTo>
                    <a:pt x="215" y="388"/>
                  </a:moveTo>
                  <a:lnTo>
                    <a:pt x="215" y="388"/>
                  </a:lnTo>
                  <a:lnTo>
                    <a:pt x="225" y="388"/>
                  </a:lnTo>
                  <a:lnTo>
                    <a:pt x="236" y="386"/>
                  </a:lnTo>
                  <a:lnTo>
                    <a:pt x="247" y="384"/>
                  </a:lnTo>
                  <a:lnTo>
                    <a:pt x="258" y="381"/>
                  </a:lnTo>
                  <a:lnTo>
                    <a:pt x="270" y="377"/>
                  </a:lnTo>
                  <a:lnTo>
                    <a:pt x="282" y="371"/>
                  </a:lnTo>
                  <a:lnTo>
                    <a:pt x="293" y="364"/>
                  </a:lnTo>
                  <a:lnTo>
                    <a:pt x="305" y="355"/>
                  </a:lnTo>
                  <a:lnTo>
                    <a:pt x="316" y="345"/>
                  </a:lnTo>
                  <a:lnTo>
                    <a:pt x="326" y="332"/>
                  </a:lnTo>
                  <a:lnTo>
                    <a:pt x="335" y="318"/>
                  </a:lnTo>
                  <a:lnTo>
                    <a:pt x="343" y="301"/>
                  </a:lnTo>
                  <a:lnTo>
                    <a:pt x="350" y="282"/>
                  </a:lnTo>
                  <a:lnTo>
                    <a:pt x="355" y="260"/>
                  </a:lnTo>
                  <a:lnTo>
                    <a:pt x="358" y="237"/>
                  </a:lnTo>
                  <a:lnTo>
                    <a:pt x="360" y="209"/>
                  </a:lnTo>
                  <a:lnTo>
                    <a:pt x="360" y="209"/>
                  </a:lnTo>
                  <a:lnTo>
                    <a:pt x="358" y="187"/>
                  </a:lnTo>
                  <a:lnTo>
                    <a:pt x="356" y="165"/>
                  </a:lnTo>
                  <a:lnTo>
                    <a:pt x="351" y="146"/>
                  </a:lnTo>
                  <a:lnTo>
                    <a:pt x="346" y="126"/>
                  </a:lnTo>
                  <a:lnTo>
                    <a:pt x="339" y="109"/>
                  </a:lnTo>
                  <a:lnTo>
                    <a:pt x="331" y="94"/>
                  </a:lnTo>
                  <a:lnTo>
                    <a:pt x="322" y="80"/>
                  </a:lnTo>
                  <a:lnTo>
                    <a:pt x="311" y="67"/>
                  </a:lnTo>
                  <a:lnTo>
                    <a:pt x="300" y="56"/>
                  </a:lnTo>
                  <a:lnTo>
                    <a:pt x="287" y="45"/>
                  </a:lnTo>
                  <a:lnTo>
                    <a:pt x="275" y="37"/>
                  </a:lnTo>
                  <a:lnTo>
                    <a:pt x="260" y="31"/>
                  </a:lnTo>
                  <a:lnTo>
                    <a:pt x="247" y="24"/>
                  </a:lnTo>
                  <a:lnTo>
                    <a:pt x="232" y="21"/>
                  </a:lnTo>
                  <a:lnTo>
                    <a:pt x="216" y="18"/>
                  </a:lnTo>
                  <a:lnTo>
                    <a:pt x="202" y="17"/>
                  </a:lnTo>
                  <a:lnTo>
                    <a:pt x="202" y="17"/>
                  </a:lnTo>
                  <a:lnTo>
                    <a:pt x="185" y="18"/>
                  </a:lnTo>
                  <a:lnTo>
                    <a:pt x="170" y="21"/>
                  </a:lnTo>
                  <a:lnTo>
                    <a:pt x="155" y="23"/>
                  </a:lnTo>
                  <a:lnTo>
                    <a:pt x="141" y="28"/>
                  </a:lnTo>
                  <a:lnTo>
                    <a:pt x="128" y="34"/>
                  </a:lnTo>
                  <a:lnTo>
                    <a:pt x="116" y="41"/>
                  </a:lnTo>
                  <a:lnTo>
                    <a:pt x="104" y="51"/>
                  </a:lnTo>
                  <a:lnTo>
                    <a:pt x="93" y="61"/>
                  </a:lnTo>
                  <a:lnTo>
                    <a:pt x="83" y="72"/>
                  </a:lnTo>
                  <a:lnTo>
                    <a:pt x="74" y="85"/>
                  </a:lnTo>
                  <a:lnTo>
                    <a:pt x="67" y="99"/>
                  </a:lnTo>
                  <a:lnTo>
                    <a:pt x="61" y="114"/>
                  </a:lnTo>
                  <a:lnTo>
                    <a:pt x="56" y="130"/>
                  </a:lnTo>
                  <a:lnTo>
                    <a:pt x="53" y="148"/>
                  </a:lnTo>
                  <a:lnTo>
                    <a:pt x="50" y="168"/>
                  </a:lnTo>
                  <a:lnTo>
                    <a:pt x="50" y="188"/>
                  </a:lnTo>
                  <a:lnTo>
                    <a:pt x="50" y="188"/>
                  </a:lnTo>
                  <a:lnTo>
                    <a:pt x="50" y="210"/>
                  </a:lnTo>
                  <a:lnTo>
                    <a:pt x="53" y="232"/>
                  </a:lnTo>
                  <a:lnTo>
                    <a:pt x="57" y="252"/>
                  </a:lnTo>
                  <a:lnTo>
                    <a:pt x="62" y="271"/>
                  </a:lnTo>
                  <a:lnTo>
                    <a:pt x="70" y="288"/>
                  </a:lnTo>
                  <a:lnTo>
                    <a:pt x="78" y="305"/>
                  </a:lnTo>
                  <a:lnTo>
                    <a:pt x="87" y="320"/>
                  </a:lnTo>
                  <a:lnTo>
                    <a:pt x="98" y="334"/>
                  </a:lnTo>
                  <a:lnTo>
                    <a:pt x="110" y="346"/>
                  </a:lnTo>
                  <a:lnTo>
                    <a:pt x="122" y="357"/>
                  </a:lnTo>
                  <a:lnTo>
                    <a:pt x="136" y="366"/>
                  </a:lnTo>
                  <a:lnTo>
                    <a:pt x="151" y="373"/>
                  </a:lnTo>
                  <a:lnTo>
                    <a:pt x="165" y="379"/>
                  </a:lnTo>
                  <a:lnTo>
                    <a:pt x="182" y="384"/>
                  </a:lnTo>
                  <a:lnTo>
                    <a:pt x="198" y="386"/>
                  </a:lnTo>
                  <a:lnTo>
                    <a:pt x="215" y="388"/>
                  </a:lnTo>
                  <a:lnTo>
                    <a:pt x="215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 noEditPoints="1"/>
            </p:cNvSpPr>
            <p:nvPr userDrawn="1"/>
          </p:nvSpPr>
          <p:spPr bwMode="auto">
            <a:xfrm>
              <a:off x="3472" y="662"/>
              <a:ext cx="131" cy="131"/>
            </a:xfrm>
            <a:custGeom>
              <a:avLst/>
              <a:gdLst>
                <a:gd name="T0" fmla="*/ 43 w 392"/>
                <a:gd name="T1" fmla="*/ 39 h 393"/>
                <a:gd name="T2" fmla="*/ 39 w 392"/>
                <a:gd name="T3" fmla="*/ 19 h 393"/>
                <a:gd name="T4" fmla="*/ 22 w 392"/>
                <a:gd name="T5" fmla="*/ 9 h 393"/>
                <a:gd name="T6" fmla="*/ 3 w 392"/>
                <a:gd name="T7" fmla="*/ 8 h 393"/>
                <a:gd name="T8" fmla="*/ 0 w 392"/>
                <a:gd name="T9" fmla="*/ 3 h 393"/>
                <a:gd name="T10" fmla="*/ 45 w 392"/>
                <a:gd name="T11" fmla="*/ 2 h 393"/>
                <a:gd name="T12" fmla="*/ 127 w 392"/>
                <a:gd name="T13" fmla="*/ 0 h 393"/>
                <a:gd name="T14" fmla="*/ 189 w 392"/>
                <a:gd name="T15" fmla="*/ 8 h 393"/>
                <a:gd name="T16" fmla="*/ 223 w 392"/>
                <a:gd name="T17" fmla="*/ 24 h 393"/>
                <a:gd name="T18" fmla="*/ 246 w 392"/>
                <a:gd name="T19" fmla="*/ 49 h 393"/>
                <a:gd name="T20" fmla="*/ 258 w 392"/>
                <a:gd name="T21" fmla="*/ 94 h 393"/>
                <a:gd name="T22" fmla="*/ 251 w 392"/>
                <a:gd name="T23" fmla="*/ 138 h 393"/>
                <a:gd name="T24" fmla="*/ 212 w 392"/>
                <a:gd name="T25" fmla="*/ 198 h 393"/>
                <a:gd name="T26" fmla="*/ 280 w 392"/>
                <a:gd name="T27" fmla="*/ 320 h 393"/>
                <a:gd name="T28" fmla="*/ 324 w 392"/>
                <a:gd name="T29" fmla="*/ 365 h 393"/>
                <a:gd name="T30" fmla="*/ 355 w 392"/>
                <a:gd name="T31" fmla="*/ 382 h 393"/>
                <a:gd name="T32" fmla="*/ 387 w 392"/>
                <a:gd name="T33" fmla="*/ 385 h 393"/>
                <a:gd name="T34" fmla="*/ 392 w 392"/>
                <a:gd name="T35" fmla="*/ 389 h 393"/>
                <a:gd name="T36" fmla="*/ 343 w 392"/>
                <a:gd name="T37" fmla="*/ 393 h 393"/>
                <a:gd name="T38" fmla="*/ 297 w 392"/>
                <a:gd name="T39" fmla="*/ 388 h 393"/>
                <a:gd name="T40" fmla="*/ 270 w 392"/>
                <a:gd name="T41" fmla="*/ 372 h 393"/>
                <a:gd name="T42" fmla="*/ 217 w 392"/>
                <a:gd name="T43" fmla="*/ 306 h 393"/>
                <a:gd name="T44" fmla="*/ 160 w 392"/>
                <a:gd name="T45" fmla="*/ 230 h 393"/>
                <a:gd name="T46" fmla="*/ 90 w 392"/>
                <a:gd name="T47" fmla="*/ 226 h 393"/>
                <a:gd name="T48" fmla="*/ 86 w 392"/>
                <a:gd name="T49" fmla="*/ 242 h 393"/>
                <a:gd name="T50" fmla="*/ 88 w 392"/>
                <a:gd name="T51" fmla="*/ 355 h 393"/>
                <a:gd name="T52" fmla="*/ 99 w 392"/>
                <a:gd name="T53" fmla="*/ 381 h 393"/>
                <a:gd name="T54" fmla="*/ 132 w 392"/>
                <a:gd name="T55" fmla="*/ 385 h 393"/>
                <a:gd name="T56" fmla="*/ 137 w 392"/>
                <a:gd name="T57" fmla="*/ 389 h 393"/>
                <a:gd name="T58" fmla="*/ 128 w 392"/>
                <a:gd name="T59" fmla="*/ 393 h 393"/>
                <a:gd name="T60" fmla="*/ 64 w 392"/>
                <a:gd name="T61" fmla="*/ 391 h 393"/>
                <a:gd name="T62" fmla="*/ 10 w 392"/>
                <a:gd name="T63" fmla="*/ 393 h 393"/>
                <a:gd name="T64" fmla="*/ 8 w 392"/>
                <a:gd name="T65" fmla="*/ 387 h 393"/>
                <a:gd name="T66" fmla="*/ 27 w 392"/>
                <a:gd name="T67" fmla="*/ 384 h 393"/>
                <a:gd name="T68" fmla="*/ 36 w 392"/>
                <a:gd name="T69" fmla="*/ 378 h 393"/>
                <a:gd name="T70" fmla="*/ 42 w 392"/>
                <a:gd name="T71" fmla="*/ 355 h 393"/>
                <a:gd name="T72" fmla="*/ 45 w 392"/>
                <a:gd name="T73" fmla="*/ 151 h 393"/>
                <a:gd name="T74" fmla="*/ 90 w 392"/>
                <a:gd name="T75" fmla="*/ 202 h 393"/>
                <a:gd name="T76" fmla="*/ 127 w 392"/>
                <a:gd name="T77" fmla="*/ 211 h 393"/>
                <a:gd name="T78" fmla="*/ 164 w 392"/>
                <a:gd name="T79" fmla="*/ 209 h 393"/>
                <a:gd name="T80" fmla="*/ 190 w 392"/>
                <a:gd name="T81" fmla="*/ 196 h 393"/>
                <a:gd name="T82" fmla="*/ 210 w 392"/>
                <a:gd name="T83" fmla="*/ 161 h 393"/>
                <a:gd name="T84" fmla="*/ 215 w 392"/>
                <a:gd name="T85" fmla="*/ 121 h 393"/>
                <a:gd name="T86" fmla="*/ 209 w 392"/>
                <a:gd name="T87" fmla="*/ 77 h 393"/>
                <a:gd name="T88" fmla="*/ 190 w 392"/>
                <a:gd name="T89" fmla="*/ 44 h 393"/>
                <a:gd name="T90" fmla="*/ 162 w 392"/>
                <a:gd name="T91" fmla="*/ 25 h 393"/>
                <a:gd name="T92" fmla="*/ 125 w 392"/>
                <a:gd name="T93" fmla="*/ 17 h 393"/>
                <a:gd name="T94" fmla="*/ 91 w 392"/>
                <a:gd name="T95" fmla="*/ 2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2" h="393">
                  <a:moveTo>
                    <a:pt x="45" y="151"/>
                  </a:moveTo>
                  <a:lnTo>
                    <a:pt x="45" y="151"/>
                  </a:lnTo>
                  <a:lnTo>
                    <a:pt x="45" y="71"/>
                  </a:lnTo>
                  <a:lnTo>
                    <a:pt x="43" y="39"/>
                  </a:lnTo>
                  <a:lnTo>
                    <a:pt x="43" y="39"/>
                  </a:lnTo>
                  <a:lnTo>
                    <a:pt x="42" y="27"/>
                  </a:lnTo>
                  <a:lnTo>
                    <a:pt x="41" y="22"/>
                  </a:lnTo>
                  <a:lnTo>
                    <a:pt x="39" y="19"/>
                  </a:lnTo>
                  <a:lnTo>
                    <a:pt x="36" y="15"/>
                  </a:lnTo>
                  <a:lnTo>
                    <a:pt x="33" y="13"/>
                  </a:lnTo>
                  <a:lnTo>
                    <a:pt x="28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1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5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53" y="2"/>
                  </a:lnTo>
                  <a:lnTo>
                    <a:pt x="165" y="3"/>
                  </a:lnTo>
                  <a:lnTo>
                    <a:pt x="177" y="4"/>
                  </a:lnTo>
                  <a:lnTo>
                    <a:pt x="189" y="8"/>
                  </a:lnTo>
                  <a:lnTo>
                    <a:pt x="201" y="11"/>
                  </a:lnTo>
                  <a:lnTo>
                    <a:pt x="212" y="16"/>
                  </a:lnTo>
                  <a:lnTo>
                    <a:pt x="223" y="24"/>
                  </a:lnTo>
                  <a:lnTo>
                    <a:pt x="223" y="24"/>
                  </a:lnTo>
                  <a:lnTo>
                    <a:pt x="228" y="27"/>
                  </a:lnTo>
                  <a:lnTo>
                    <a:pt x="234" y="33"/>
                  </a:lnTo>
                  <a:lnTo>
                    <a:pt x="240" y="41"/>
                  </a:lnTo>
                  <a:lnTo>
                    <a:pt x="246" y="49"/>
                  </a:lnTo>
                  <a:lnTo>
                    <a:pt x="251" y="59"/>
                  </a:lnTo>
                  <a:lnTo>
                    <a:pt x="255" y="70"/>
                  </a:lnTo>
                  <a:lnTo>
                    <a:pt x="258" y="81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109"/>
                  </a:lnTo>
                  <a:lnTo>
                    <a:pt x="256" y="123"/>
                  </a:lnTo>
                  <a:lnTo>
                    <a:pt x="251" y="138"/>
                  </a:lnTo>
                  <a:lnTo>
                    <a:pt x="245" y="152"/>
                  </a:lnTo>
                  <a:lnTo>
                    <a:pt x="236" y="167"/>
                  </a:lnTo>
                  <a:lnTo>
                    <a:pt x="226" y="183"/>
                  </a:lnTo>
                  <a:lnTo>
                    <a:pt x="212" y="198"/>
                  </a:lnTo>
                  <a:lnTo>
                    <a:pt x="195" y="214"/>
                  </a:lnTo>
                  <a:lnTo>
                    <a:pt x="195" y="214"/>
                  </a:lnTo>
                  <a:lnTo>
                    <a:pt x="255" y="288"/>
                  </a:lnTo>
                  <a:lnTo>
                    <a:pt x="280" y="320"/>
                  </a:lnTo>
                  <a:lnTo>
                    <a:pt x="304" y="347"/>
                  </a:lnTo>
                  <a:lnTo>
                    <a:pt x="304" y="347"/>
                  </a:lnTo>
                  <a:lnTo>
                    <a:pt x="314" y="356"/>
                  </a:lnTo>
                  <a:lnTo>
                    <a:pt x="324" y="365"/>
                  </a:lnTo>
                  <a:lnTo>
                    <a:pt x="332" y="371"/>
                  </a:lnTo>
                  <a:lnTo>
                    <a:pt x="341" y="376"/>
                  </a:lnTo>
                  <a:lnTo>
                    <a:pt x="349" y="379"/>
                  </a:lnTo>
                  <a:lnTo>
                    <a:pt x="355" y="382"/>
                  </a:lnTo>
                  <a:lnTo>
                    <a:pt x="368" y="384"/>
                  </a:lnTo>
                  <a:lnTo>
                    <a:pt x="368" y="384"/>
                  </a:lnTo>
                  <a:lnTo>
                    <a:pt x="380" y="385"/>
                  </a:lnTo>
                  <a:lnTo>
                    <a:pt x="387" y="385"/>
                  </a:lnTo>
                  <a:lnTo>
                    <a:pt x="387" y="385"/>
                  </a:lnTo>
                  <a:lnTo>
                    <a:pt x="391" y="387"/>
                  </a:lnTo>
                  <a:lnTo>
                    <a:pt x="392" y="389"/>
                  </a:lnTo>
                  <a:lnTo>
                    <a:pt x="392" y="389"/>
                  </a:lnTo>
                  <a:lnTo>
                    <a:pt x="392" y="391"/>
                  </a:lnTo>
                  <a:lnTo>
                    <a:pt x="389" y="393"/>
                  </a:lnTo>
                  <a:lnTo>
                    <a:pt x="380" y="393"/>
                  </a:lnTo>
                  <a:lnTo>
                    <a:pt x="343" y="393"/>
                  </a:lnTo>
                  <a:lnTo>
                    <a:pt x="343" y="393"/>
                  </a:lnTo>
                  <a:lnTo>
                    <a:pt x="324" y="393"/>
                  </a:lnTo>
                  <a:lnTo>
                    <a:pt x="309" y="390"/>
                  </a:lnTo>
                  <a:lnTo>
                    <a:pt x="297" y="388"/>
                  </a:lnTo>
                  <a:lnTo>
                    <a:pt x="287" y="383"/>
                  </a:lnTo>
                  <a:lnTo>
                    <a:pt x="287" y="383"/>
                  </a:lnTo>
                  <a:lnTo>
                    <a:pt x="279" y="378"/>
                  </a:lnTo>
                  <a:lnTo>
                    <a:pt x="270" y="372"/>
                  </a:lnTo>
                  <a:lnTo>
                    <a:pt x="263" y="364"/>
                  </a:lnTo>
                  <a:lnTo>
                    <a:pt x="255" y="355"/>
                  </a:lnTo>
                  <a:lnTo>
                    <a:pt x="238" y="333"/>
                  </a:lnTo>
                  <a:lnTo>
                    <a:pt x="217" y="306"/>
                  </a:lnTo>
                  <a:lnTo>
                    <a:pt x="217" y="306"/>
                  </a:lnTo>
                  <a:lnTo>
                    <a:pt x="184" y="263"/>
                  </a:lnTo>
                  <a:lnTo>
                    <a:pt x="160" y="230"/>
                  </a:lnTo>
                  <a:lnTo>
                    <a:pt x="160" y="230"/>
                  </a:lnTo>
                  <a:lnTo>
                    <a:pt x="158" y="228"/>
                  </a:lnTo>
                  <a:lnTo>
                    <a:pt x="154" y="228"/>
                  </a:lnTo>
                  <a:lnTo>
                    <a:pt x="90" y="226"/>
                  </a:lnTo>
                  <a:lnTo>
                    <a:pt x="90" y="226"/>
                  </a:lnTo>
                  <a:lnTo>
                    <a:pt x="87" y="228"/>
                  </a:lnTo>
                  <a:lnTo>
                    <a:pt x="86" y="230"/>
                  </a:lnTo>
                  <a:lnTo>
                    <a:pt x="86" y="242"/>
                  </a:lnTo>
                  <a:lnTo>
                    <a:pt x="86" y="242"/>
                  </a:lnTo>
                  <a:lnTo>
                    <a:pt x="87" y="309"/>
                  </a:lnTo>
                  <a:lnTo>
                    <a:pt x="87" y="336"/>
                  </a:lnTo>
                  <a:lnTo>
                    <a:pt x="88" y="355"/>
                  </a:lnTo>
                  <a:lnTo>
                    <a:pt x="88" y="355"/>
                  </a:lnTo>
                  <a:lnTo>
                    <a:pt x="91" y="366"/>
                  </a:lnTo>
                  <a:lnTo>
                    <a:pt x="93" y="374"/>
                  </a:lnTo>
                  <a:lnTo>
                    <a:pt x="97" y="378"/>
                  </a:lnTo>
                  <a:lnTo>
                    <a:pt x="99" y="381"/>
                  </a:lnTo>
                  <a:lnTo>
                    <a:pt x="104" y="383"/>
                  </a:lnTo>
                  <a:lnTo>
                    <a:pt x="109" y="384"/>
                  </a:lnTo>
                  <a:lnTo>
                    <a:pt x="109" y="384"/>
                  </a:lnTo>
                  <a:lnTo>
                    <a:pt x="132" y="385"/>
                  </a:lnTo>
                  <a:lnTo>
                    <a:pt x="132" y="385"/>
                  </a:lnTo>
                  <a:lnTo>
                    <a:pt x="136" y="387"/>
                  </a:lnTo>
                  <a:lnTo>
                    <a:pt x="137" y="389"/>
                  </a:lnTo>
                  <a:lnTo>
                    <a:pt x="137" y="389"/>
                  </a:lnTo>
                  <a:lnTo>
                    <a:pt x="136" y="390"/>
                  </a:lnTo>
                  <a:lnTo>
                    <a:pt x="135" y="391"/>
                  </a:lnTo>
                  <a:lnTo>
                    <a:pt x="132" y="393"/>
                  </a:lnTo>
                  <a:lnTo>
                    <a:pt x="128" y="393"/>
                  </a:lnTo>
                  <a:lnTo>
                    <a:pt x="128" y="393"/>
                  </a:lnTo>
                  <a:lnTo>
                    <a:pt x="87" y="393"/>
                  </a:lnTo>
                  <a:lnTo>
                    <a:pt x="64" y="391"/>
                  </a:lnTo>
                  <a:lnTo>
                    <a:pt x="64" y="391"/>
                  </a:lnTo>
                  <a:lnTo>
                    <a:pt x="46" y="393"/>
                  </a:lnTo>
                  <a:lnTo>
                    <a:pt x="16" y="393"/>
                  </a:lnTo>
                  <a:lnTo>
                    <a:pt x="16" y="393"/>
                  </a:lnTo>
                  <a:lnTo>
                    <a:pt x="10" y="393"/>
                  </a:lnTo>
                  <a:lnTo>
                    <a:pt x="8" y="391"/>
                  </a:lnTo>
                  <a:lnTo>
                    <a:pt x="7" y="389"/>
                  </a:lnTo>
                  <a:lnTo>
                    <a:pt x="7" y="389"/>
                  </a:lnTo>
                  <a:lnTo>
                    <a:pt x="8" y="387"/>
                  </a:lnTo>
                  <a:lnTo>
                    <a:pt x="12" y="385"/>
                  </a:lnTo>
                  <a:lnTo>
                    <a:pt x="12" y="385"/>
                  </a:lnTo>
                  <a:lnTo>
                    <a:pt x="19" y="385"/>
                  </a:lnTo>
                  <a:lnTo>
                    <a:pt x="27" y="384"/>
                  </a:lnTo>
                  <a:lnTo>
                    <a:pt x="27" y="384"/>
                  </a:lnTo>
                  <a:lnTo>
                    <a:pt x="30" y="383"/>
                  </a:lnTo>
                  <a:lnTo>
                    <a:pt x="34" y="381"/>
                  </a:lnTo>
                  <a:lnTo>
                    <a:pt x="36" y="378"/>
                  </a:lnTo>
                  <a:lnTo>
                    <a:pt x="37" y="374"/>
                  </a:lnTo>
                  <a:lnTo>
                    <a:pt x="41" y="366"/>
                  </a:lnTo>
                  <a:lnTo>
                    <a:pt x="42" y="355"/>
                  </a:lnTo>
                  <a:lnTo>
                    <a:pt x="42" y="355"/>
                  </a:lnTo>
                  <a:lnTo>
                    <a:pt x="43" y="336"/>
                  </a:lnTo>
                  <a:lnTo>
                    <a:pt x="45" y="309"/>
                  </a:lnTo>
                  <a:lnTo>
                    <a:pt x="45" y="242"/>
                  </a:lnTo>
                  <a:lnTo>
                    <a:pt x="45" y="151"/>
                  </a:lnTo>
                  <a:close/>
                  <a:moveTo>
                    <a:pt x="86" y="196"/>
                  </a:moveTo>
                  <a:lnTo>
                    <a:pt x="86" y="196"/>
                  </a:lnTo>
                  <a:lnTo>
                    <a:pt x="87" y="200"/>
                  </a:lnTo>
                  <a:lnTo>
                    <a:pt x="90" y="202"/>
                  </a:lnTo>
                  <a:lnTo>
                    <a:pt x="90" y="202"/>
                  </a:lnTo>
                  <a:lnTo>
                    <a:pt x="98" y="206"/>
                  </a:lnTo>
                  <a:lnTo>
                    <a:pt x="111" y="208"/>
                  </a:lnTo>
                  <a:lnTo>
                    <a:pt x="127" y="211"/>
                  </a:lnTo>
                  <a:lnTo>
                    <a:pt x="144" y="211"/>
                  </a:lnTo>
                  <a:lnTo>
                    <a:pt x="144" y="211"/>
                  </a:lnTo>
                  <a:lnTo>
                    <a:pt x="154" y="211"/>
                  </a:lnTo>
                  <a:lnTo>
                    <a:pt x="164" y="209"/>
                  </a:lnTo>
                  <a:lnTo>
                    <a:pt x="173" y="206"/>
                  </a:lnTo>
                  <a:lnTo>
                    <a:pt x="183" y="201"/>
                  </a:lnTo>
                  <a:lnTo>
                    <a:pt x="183" y="201"/>
                  </a:lnTo>
                  <a:lnTo>
                    <a:pt x="190" y="196"/>
                  </a:lnTo>
                  <a:lnTo>
                    <a:pt x="196" y="189"/>
                  </a:lnTo>
                  <a:lnTo>
                    <a:pt x="201" y="180"/>
                  </a:lnTo>
                  <a:lnTo>
                    <a:pt x="206" y="170"/>
                  </a:lnTo>
                  <a:lnTo>
                    <a:pt x="210" y="161"/>
                  </a:lnTo>
                  <a:lnTo>
                    <a:pt x="212" y="149"/>
                  </a:lnTo>
                  <a:lnTo>
                    <a:pt x="215" y="135"/>
                  </a:lnTo>
                  <a:lnTo>
                    <a:pt x="215" y="121"/>
                  </a:lnTo>
                  <a:lnTo>
                    <a:pt x="215" y="121"/>
                  </a:lnTo>
                  <a:lnTo>
                    <a:pt x="215" y="109"/>
                  </a:lnTo>
                  <a:lnTo>
                    <a:pt x="213" y="98"/>
                  </a:lnTo>
                  <a:lnTo>
                    <a:pt x="211" y="87"/>
                  </a:lnTo>
                  <a:lnTo>
                    <a:pt x="209" y="77"/>
                  </a:lnTo>
                  <a:lnTo>
                    <a:pt x="205" y="68"/>
                  </a:lnTo>
                  <a:lnTo>
                    <a:pt x="201" y="60"/>
                  </a:lnTo>
                  <a:lnTo>
                    <a:pt x="196" y="51"/>
                  </a:lnTo>
                  <a:lnTo>
                    <a:pt x="190" y="44"/>
                  </a:lnTo>
                  <a:lnTo>
                    <a:pt x="184" y="38"/>
                  </a:lnTo>
                  <a:lnTo>
                    <a:pt x="178" y="33"/>
                  </a:lnTo>
                  <a:lnTo>
                    <a:pt x="171" y="28"/>
                  </a:lnTo>
                  <a:lnTo>
                    <a:pt x="162" y="25"/>
                  </a:lnTo>
                  <a:lnTo>
                    <a:pt x="154" y="21"/>
                  </a:lnTo>
                  <a:lnTo>
                    <a:pt x="144" y="19"/>
                  </a:lnTo>
                  <a:lnTo>
                    <a:pt x="13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04" y="19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87" y="22"/>
                  </a:lnTo>
                  <a:lnTo>
                    <a:pt x="86" y="26"/>
                  </a:lnTo>
                  <a:lnTo>
                    <a:pt x="86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"/>
            <p:cNvSpPr>
              <a:spLocks/>
            </p:cNvSpPr>
            <p:nvPr userDrawn="1"/>
          </p:nvSpPr>
          <p:spPr bwMode="auto">
            <a:xfrm>
              <a:off x="3633" y="659"/>
              <a:ext cx="139" cy="135"/>
            </a:xfrm>
            <a:custGeom>
              <a:avLst/>
              <a:gdLst>
                <a:gd name="T0" fmla="*/ 72 w 417"/>
                <a:gd name="T1" fmla="*/ 329 h 403"/>
                <a:gd name="T2" fmla="*/ 75 w 417"/>
                <a:gd name="T3" fmla="*/ 366 h 403"/>
                <a:gd name="T4" fmla="*/ 80 w 417"/>
                <a:gd name="T5" fmla="*/ 380 h 403"/>
                <a:gd name="T6" fmla="*/ 87 w 417"/>
                <a:gd name="T7" fmla="*/ 388 h 403"/>
                <a:gd name="T8" fmla="*/ 92 w 417"/>
                <a:gd name="T9" fmla="*/ 390 h 403"/>
                <a:gd name="T10" fmla="*/ 119 w 417"/>
                <a:gd name="T11" fmla="*/ 392 h 403"/>
                <a:gd name="T12" fmla="*/ 121 w 417"/>
                <a:gd name="T13" fmla="*/ 394 h 403"/>
                <a:gd name="T14" fmla="*/ 122 w 417"/>
                <a:gd name="T15" fmla="*/ 396 h 403"/>
                <a:gd name="T16" fmla="*/ 120 w 417"/>
                <a:gd name="T17" fmla="*/ 400 h 403"/>
                <a:gd name="T18" fmla="*/ 112 w 417"/>
                <a:gd name="T19" fmla="*/ 400 h 403"/>
                <a:gd name="T20" fmla="*/ 58 w 417"/>
                <a:gd name="T21" fmla="*/ 398 h 403"/>
                <a:gd name="T22" fmla="*/ 40 w 417"/>
                <a:gd name="T23" fmla="*/ 400 h 403"/>
                <a:gd name="T24" fmla="*/ 8 w 417"/>
                <a:gd name="T25" fmla="*/ 400 h 403"/>
                <a:gd name="T26" fmla="*/ 1 w 417"/>
                <a:gd name="T27" fmla="*/ 398 h 403"/>
                <a:gd name="T28" fmla="*/ 0 w 417"/>
                <a:gd name="T29" fmla="*/ 396 h 403"/>
                <a:gd name="T30" fmla="*/ 4 w 417"/>
                <a:gd name="T31" fmla="*/ 392 h 403"/>
                <a:gd name="T32" fmla="*/ 13 w 417"/>
                <a:gd name="T33" fmla="*/ 392 h 403"/>
                <a:gd name="T34" fmla="*/ 25 w 417"/>
                <a:gd name="T35" fmla="*/ 390 h 403"/>
                <a:gd name="T36" fmla="*/ 34 w 417"/>
                <a:gd name="T37" fmla="*/ 384 h 403"/>
                <a:gd name="T38" fmla="*/ 38 w 417"/>
                <a:gd name="T39" fmla="*/ 373 h 403"/>
                <a:gd name="T40" fmla="*/ 41 w 417"/>
                <a:gd name="T41" fmla="*/ 354 h 403"/>
                <a:gd name="T42" fmla="*/ 41 w 417"/>
                <a:gd name="T43" fmla="*/ 26 h 403"/>
                <a:gd name="T44" fmla="*/ 42 w 417"/>
                <a:gd name="T45" fmla="*/ 14 h 403"/>
                <a:gd name="T46" fmla="*/ 44 w 417"/>
                <a:gd name="T47" fmla="*/ 1 h 403"/>
                <a:gd name="T48" fmla="*/ 47 w 417"/>
                <a:gd name="T49" fmla="*/ 0 h 403"/>
                <a:gd name="T50" fmla="*/ 55 w 417"/>
                <a:gd name="T51" fmla="*/ 6 h 403"/>
                <a:gd name="T52" fmla="*/ 65 w 417"/>
                <a:gd name="T53" fmla="*/ 17 h 403"/>
                <a:gd name="T54" fmla="*/ 230 w 417"/>
                <a:gd name="T55" fmla="*/ 194 h 403"/>
                <a:gd name="T56" fmla="*/ 355 w 417"/>
                <a:gd name="T57" fmla="*/ 330 h 403"/>
                <a:gd name="T58" fmla="*/ 349 w 417"/>
                <a:gd name="T59" fmla="*/ 67 h 403"/>
                <a:gd name="T60" fmla="*/ 347 w 417"/>
                <a:gd name="T61" fmla="*/ 38 h 403"/>
                <a:gd name="T62" fmla="*/ 342 w 417"/>
                <a:gd name="T63" fmla="*/ 26 h 403"/>
                <a:gd name="T64" fmla="*/ 335 w 417"/>
                <a:gd name="T65" fmla="*/ 20 h 403"/>
                <a:gd name="T66" fmla="*/ 328 w 417"/>
                <a:gd name="T67" fmla="*/ 17 h 403"/>
                <a:gd name="T68" fmla="*/ 303 w 417"/>
                <a:gd name="T69" fmla="*/ 15 h 403"/>
                <a:gd name="T70" fmla="*/ 301 w 417"/>
                <a:gd name="T71" fmla="*/ 15 h 403"/>
                <a:gd name="T72" fmla="*/ 299 w 417"/>
                <a:gd name="T73" fmla="*/ 11 h 403"/>
                <a:gd name="T74" fmla="*/ 299 w 417"/>
                <a:gd name="T75" fmla="*/ 9 h 403"/>
                <a:gd name="T76" fmla="*/ 310 w 417"/>
                <a:gd name="T77" fmla="*/ 7 h 403"/>
                <a:gd name="T78" fmla="*/ 343 w 417"/>
                <a:gd name="T79" fmla="*/ 9 h 403"/>
                <a:gd name="T80" fmla="*/ 364 w 417"/>
                <a:gd name="T81" fmla="*/ 9 h 403"/>
                <a:gd name="T82" fmla="*/ 407 w 417"/>
                <a:gd name="T83" fmla="*/ 7 h 403"/>
                <a:gd name="T84" fmla="*/ 415 w 417"/>
                <a:gd name="T85" fmla="*/ 7 h 403"/>
                <a:gd name="T86" fmla="*/ 417 w 417"/>
                <a:gd name="T87" fmla="*/ 11 h 403"/>
                <a:gd name="T88" fmla="*/ 417 w 417"/>
                <a:gd name="T89" fmla="*/ 12 h 403"/>
                <a:gd name="T90" fmla="*/ 411 w 417"/>
                <a:gd name="T91" fmla="*/ 15 h 403"/>
                <a:gd name="T92" fmla="*/ 406 w 417"/>
                <a:gd name="T93" fmla="*/ 15 h 403"/>
                <a:gd name="T94" fmla="*/ 399 w 417"/>
                <a:gd name="T95" fmla="*/ 16 h 403"/>
                <a:gd name="T96" fmla="*/ 389 w 417"/>
                <a:gd name="T97" fmla="*/ 21 h 403"/>
                <a:gd name="T98" fmla="*/ 383 w 417"/>
                <a:gd name="T99" fmla="*/ 29 h 403"/>
                <a:gd name="T100" fmla="*/ 381 w 417"/>
                <a:gd name="T101" fmla="*/ 43 h 403"/>
                <a:gd name="T102" fmla="*/ 378 w 417"/>
                <a:gd name="T103" fmla="*/ 367 h 403"/>
                <a:gd name="T104" fmla="*/ 378 w 417"/>
                <a:gd name="T105" fmla="*/ 386 h 403"/>
                <a:gd name="T106" fmla="*/ 376 w 417"/>
                <a:gd name="T107" fmla="*/ 402 h 403"/>
                <a:gd name="T108" fmla="*/ 375 w 417"/>
                <a:gd name="T109" fmla="*/ 403 h 403"/>
                <a:gd name="T110" fmla="*/ 364 w 417"/>
                <a:gd name="T111" fmla="*/ 397 h 403"/>
                <a:gd name="T112" fmla="*/ 337 w 417"/>
                <a:gd name="T113" fmla="*/ 371 h 403"/>
                <a:gd name="T114" fmla="*/ 201 w 417"/>
                <a:gd name="T115" fmla="*/ 230 h 403"/>
                <a:gd name="T116" fmla="*/ 116 w 417"/>
                <a:gd name="T117" fmla="*/ 137 h 403"/>
                <a:gd name="T118" fmla="*/ 72 w 417"/>
                <a:gd name="T119" fmla="*/ 32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7" h="403">
                  <a:moveTo>
                    <a:pt x="72" y="329"/>
                  </a:moveTo>
                  <a:lnTo>
                    <a:pt x="72" y="329"/>
                  </a:lnTo>
                  <a:lnTo>
                    <a:pt x="74" y="356"/>
                  </a:lnTo>
                  <a:lnTo>
                    <a:pt x="75" y="366"/>
                  </a:lnTo>
                  <a:lnTo>
                    <a:pt x="77" y="374"/>
                  </a:lnTo>
                  <a:lnTo>
                    <a:pt x="80" y="380"/>
                  </a:lnTo>
                  <a:lnTo>
                    <a:pt x="83" y="385"/>
                  </a:lnTo>
                  <a:lnTo>
                    <a:pt x="87" y="388"/>
                  </a:lnTo>
                  <a:lnTo>
                    <a:pt x="92" y="390"/>
                  </a:lnTo>
                  <a:lnTo>
                    <a:pt x="92" y="390"/>
                  </a:lnTo>
                  <a:lnTo>
                    <a:pt x="108" y="392"/>
                  </a:lnTo>
                  <a:lnTo>
                    <a:pt x="119" y="392"/>
                  </a:lnTo>
                  <a:lnTo>
                    <a:pt x="119" y="392"/>
                  </a:lnTo>
                  <a:lnTo>
                    <a:pt x="121" y="394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8"/>
                  </a:lnTo>
                  <a:lnTo>
                    <a:pt x="120" y="400"/>
                  </a:lnTo>
                  <a:lnTo>
                    <a:pt x="112" y="400"/>
                  </a:lnTo>
                  <a:lnTo>
                    <a:pt x="112" y="400"/>
                  </a:lnTo>
                  <a:lnTo>
                    <a:pt x="76" y="400"/>
                  </a:lnTo>
                  <a:lnTo>
                    <a:pt x="58" y="398"/>
                  </a:lnTo>
                  <a:lnTo>
                    <a:pt x="58" y="398"/>
                  </a:lnTo>
                  <a:lnTo>
                    <a:pt x="40" y="400"/>
                  </a:lnTo>
                  <a:lnTo>
                    <a:pt x="8" y="400"/>
                  </a:lnTo>
                  <a:lnTo>
                    <a:pt x="8" y="400"/>
                  </a:lnTo>
                  <a:lnTo>
                    <a:pt x="2" y="400"/>
                  </a:lnTo>
                  <a:lnTo>
                    <a:pt x="1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1" y="394"/>
                  </a:lnTo>
                  <a:lnTo>
                    <a:pt x="4" y="392"/>
                  </a:lnTo>
                  <a:lnTo>
                    <a:pt x="4" y="392"/>
                  </a:lnTo>
                  <a:lnTo>
                    <a:pt x="13" y="392"/>
                  </a:lnTo>
                  <a:lnTo>
                    <a:pt x="25" y="390"/>
                  </a:lnTo>
                  <a:lnTo>
                    <a:pt x="25" y="390"/>
                  </a:lnTo>
                  <a:lnTo>
                    <a:pt x="30" y="388"/>
                  </a:lnTo>
                  <a:lnTo>
                    <a:pt x="34" y="384"/>
                  </a:lnTo>
                  <a:lnTo>
                    <a:pt x="36" y="380"/>
                  </a:lnTo>
                  <a:lnTo>
                    <a:pt x="38" y="373"/>
                  </a:lnTo>
                  <a:lnTo>
                    <a:pt x="40" y="364"/>
                  </a:lnTo>
                  <a:lnTo>
                    <a:pt x="41" y="354"/>
                  </a:lnTo>
                  <a:lnTo>
                    <a:pt x="41" y="323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2" y="14"/>
                  </a:lnTo>
                  <a:lnTo>
                    <a:pt x="42" y="5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1" y="3"/>
                  </a:lnTo>
                  <a:lnTo>
                    <a:pt x="55" y="6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230" y="194"/>
                  </a:lnTo>
                  <a:lnTo>
                    <a:pt x="230" y="194"/>
                  </a:lnTo>
                  <a:lnTo>
                    <a:pt x="305" y="277"/>
                  </a:lnTo>
                  <a:lnTo>
                    <a:pt x="355" y="330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8" y="45"/>
                  </a:lnTo>
                  <a:lnTo>
                    <a:pt x="347" y="38"/>
                  </a:lnTo>
                  <a:lnTo>
                    <a:pt x="344" y="31"/>
                  </a:lnTo>
                  <a:lnTo>
                    <a:pt x="342" y="26"/>
                  </a:lnTo>
                  <a:lnTo>
                    <a:pt x="338" y="22"/>
                  </a:lnTo>
                  <a:lnTo>
                    <a:pt x="335" y="20"/>
                  </a:lnTo>
                  <a:lnTo>
                    <a:pt x="328" y="17"/>
                  </a:lnTo>
                  <a:lnTo>
                    <a:pt x="328" y="17"/>
                  </a:lnTo>
                  <a:lnTo>
                    <a:pt x="314" y="15"/>
                  </a:lnTo>
                  <a:lnTo>
                    <a:pt x="303" y="15"/>
                  </a:lnTo>
                  <a:lnTo>
                    <a:pt x="303" y="15"/>
                  </a:lnTo>
                  <a:lnTo>
                    <a:pt x="301" y="15"/>
                  </a:lnTo>
                  <a:lnTo>
                    <a:pt x="299" y="14"/>
                  </a:lnTo>
                  <a:lnTo>
                    <a:pt x="299" y="11"/>
                  </a:lnTo>
                  <a:lnTo>
                    <a:pt x="299" y="11"/>
                  </a:lnTo>
                  <a:lnTo>
                    <a:pt x="299" y="9"/>
                  </a:lnTo>
                  <a:lnTo>
                    <a:pt x="302" y="7"/>
                  </a:lnTo>
                  <a:lnTo>
                    <a:pt x="310" y="7"/>
                  </a:lnTo>
                  <a:lnTo>
                    <a:pt x="310" y="7"/>
                  </a:lnTo>
                  <a:lnTo>
                    <a:pt x="343" y="9"/>
                  </a:lnTo>
                  <a:lnTo>
                    <a:pt x="364" y="9"/>
                  </a:lnTo>
                  <a:lnTo>
                    <a:pt x="364" y="9"/>
                  </a:lnTo>
                  <a:lnTo>
                    <a:pt x="379" y="9"/>
                  </a:lnTo>
                  <a:lnTo>
                    <a:pt x="407" y="7"/>
                  </a:lnTo>
                  <a:lnTo>
                    <a:pt x="407" y="7"/>
                  </a:lnTo>
                  <a:lnTo>
                    <a:pt x="415" y="7"/>
                  </a:lnTo>
                  <a:lnTo>
                    <a:pt x="416" y="9"/>
                  </a:lnTo>
                  <a:lnTo>
                    <a:pt x="417" y="11"/>
                  </a:lnTo>
                  <a:lnTo>
                    <a:pt x="417" y="11"/>
                  </a:lnTo>
                  <a:lnTo>
                    <a:pt x="417" y="12"/>
                  </a:lnTo>
                  <a:lnTo>
                    <a:pt x="416" y="14"/>
                  </a:lnTo>
                  <a:lnTo>
                    <a:pt x="411" y="15"/>
                  </a:lnTo>
                  <a:lnTo>
                    <a:pt x="411" y="15"/>
                  </a:lnTo>
                  <a:lnTo>
                    <a:pt x="406" y="15"/>
                  </a:lnTo>
                  <a:lnTo>
                    <a:pt x="399" y="16"/>
                  </a:lnTo>
                  <a:lnTo>
                    <a:pt x="399" y="16"/>
                  </a:lnTo>
                  <a:lnTo>
                    <a:pt x="393" y="18"/>
                  </a:lnTo>
                  <a:lnTo>
                    <a:pt x="389" y="21"/>
                  </a:lnTo>
                  <a:lnTo>
                    <a:pt x="386" y="24"/>
                  </a:lnTo>
                  <a:lnTo>
                    <a:pt x="383" y="29"/>
                  </a:lnTo>
                  <a:lnTo>
                    <a:pt x="381" y="35"/>
                  </a:lnTo>
                  <a:lnTo>
                    <a:pt x="381" y="43"/>
                  </a:lnTo>
                  <a:lnTo>
                    <a:pt x="379" y="62"/>
                  </a:lnTo>
                  <a:lnTo>
                    <a:pt x="378" y="367"/>
                  </a:lnTo>
                  <a:lnTo>
                    <a:pt x="378" y="367"/>
                  </a:lnTo>
                  <a:lnTo>
                    <a:pt x="378" y="386"/>
                  </a:lnTo>
                  <a:lnTo>
                    <a:pt x="378" y="398"/>
                  </a:lnTo>
                  <a:lnTo>
                    <a:pt x="376" y="402"/>
                  </a:lnTo>
                  <a:lnTo>
                    <a:pt x="375" y="403"/>
                  </a:lnTo>
                  <a:lnTo>
                    <a:pt x="375" y="403"/>
                  </a:lnTo>
                  <a:lnTo>
                    <a:pt x="370" y="402"/>
                  </a:lnTo>
                  <a:lnTo>
                    <a:pt x="364" y="397"/>
                  </a:lnTo>
                  <a:lnTo>
                    <a:pt x="337" y="371"/>
                  </a:lnTo>
                  <a:lnTo>
                    <a:pt x="337" y="371"/>
                  </a:lnTo>
                  <a:lnTo>
                    <a:pt x="287" y="321"/>
                  </a:lnTo>
                  <a:lnTo>
                    <a:pt x="201" y="230"/>
                  </a:lnTo>
                  <a:lnTo>
                    <a:pt x="201" y="230"/>
                  </a:lnTo>
                  <a:lnTo>
                    <a:pt x="116" y="137"/>
                  </a:lnTo>
                  <a:lnTo>
                    <a:pt x="65" y="80"/>
                  </a:lnTo>
                  <a:lnTo>
                    <a:pt x="7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8"/>
            <p:cNvSpPr>
              <a:spLocks/>
            </p:cNvSpPr>
            <p:nvPr userDrawn="1"/>
          </p:nvSpPr>
          <p:spPr bwMode="auto">
            <a:xfrm>
              <a:off x="3836" y="661"/>
              <a:ext cx="76" cy="132"/>
            </a:xfrm>
            <a:custGeom>
              <a:avLst/>
              <a:gdLst>
                <a:gd name="T0" fmla="*/ 44 w 230"/>
                <a:gd name="T1" fmla="*/ 312 h 398"/>
                <a:gd name="T2" fmla="*/ 42 w 230"/>
                <a:gd name="T3" fmla="*/ 358 h 398"/>
                <a:gd name="T4" fmla="*/ 36 w 230"/>
                <a:gd name="T5" fmla="*/ 381 h 398"/>
                <a:gd name="T6" fmla="*/ 28 w 230"/>
                <a:gd name="T7" fmla="*/ 387 h 398"/>
                <a:gd name="T8" fmla="*/ 12 w 230"/>
                <a:gd name="T9" fmla="*/ 388 h 398"/>
                <a:gd name="T10" fmla="*/ 8 w 230"/>
                <a:gd name="T11" fmla="*/ 392 h 398"/>
                <a:gd name="T12" fmla="*/ 9 w 230"/>
                <a:gd name="T13" fmla="*/ 396 h 398"/>
                <a:gd name="T14" fmla="*/ 47 w 230"/>
                <a:gd name="T15" fmla="*/ 396 h 398"/>
                <a:gd name="T16" fmla="*/ 108 w 230"/>
                <a:gd name="T17" fmla="*/ 396 h 398"/>
                <a:gd name="T18" fmla="*/ 195 w 230"/>
                <a:gd name="T19" fmla="*/ 398 h 398"/>
                <a:gd name="T20" fmla="*/ 218 w 230"/>
                <a:gd name="T21" fmla="*/ 394 h 398"/>
                <a:gd name="T22" fmla="*/ 223 w 230"/>
                <a:gd name="T23" fmla="*/ 385 h 398"/>
                <a:gd name="T24" fmla="*/ 230 w 230"/>
                <a:gd name="T25" fmla="*/ 334 h 398"/>
                <a:gd name="T26" fmla="*/ 229 w 230"/>
                <a:gd name="T27" fmla="*/ 326 h 398"/>
                <a:gd name="T28" fmla="*/ 225 w 230"/>
                <a:gd name="T29" fmla="*/ 326 h 398"/>
                <a:gd name="T30" fmla="*/ 222 w 230"/>
                <a:gd name="T31" fmla="*/ 334 h 398"/>
                <a:gd name="T32" fmla="*/ 211 w 230"/>
                <a:gd name="T33" fmla="*/ 363 h 398"/>
                <a:gd name="T34" fmla="*/ 199 w 230"/>
                <a:gd name="T35" fmla="*/ 371 h 398"/>
                <a:gd name="T36" fmla="*/ 174 w 230"/>
                <a:gd name="T37" fmla="*/ 376 h 398"/>
                <a:gd name="T38" fmla="*/ 132 w 230"/>
                <a:gd name="T39" fmla="*/ 376 h 398"/>
                <a:gd name="T40" fmla="*/ 100 w 230"/>
                <a:gd name="T41" fmla="*/ 369 h 398"/>
                <a:gd name="T42" fmla="*/ 89 w 230"/>
                <a:gd name="T43" fmla="*/ 346 h 398"/>
                <a:gd name="T44" fmla="*/ 88 w 230"/>
                <a:gd name="T45" fmla="*/ 292 h 398"/>
                <a:gd name="T46" fmla="*/ 88 w 230"/>
                <a:gd name="T47" fmla="*/ 200 h 398"/>
                <a:gd name="T48" fmla="*/ 92 w 230"/>
                <a:gd name="T49" fmla="*/ 197 h 398"/>
                <a:gd name="T50" fmla="*/ 167 w 230"/>
                <a:gd name="T51" fmla="*/ 199 h 398"/>
                <a:gd name="T52" fmla="*/ 184 w 230"/>
                <a:gd name="T53" fmla="*/ 204 h 398"/>
                <a:gd name="T54" fmla="*/ 194 w 230"/>
                <a:gd name="T55" fmla="*/ 217 h 398"/>
                <a:gd name="T56" fmla="*/ 195 w 230"/>
                <a:gd name="T57" fmla="*/ 234 h 398"/>
                <a:gd name="T58" fmla="*/ 197 w 230"/>
                <a:gd name="T59" fmla="*/ 238 h 398"/>
                <a:gd name="T60" fmla="*/ 201 w 230"/>
                <a:gd name="T61" fmla="*/ 238 h 398"/>
                <a:gd name="T62" fmla="*/ 202 w 230"/>
                <a:gd name="T63" fmla="*/ 229 h 398"/>
                <a:gd name="T64" fmla="*/ 207 w 230"/>
                <a:gd name="T65" fmla="*/ 176 h 398"/>
                <a:gd name="T66" fmla="*/ 208 w 230"/>
                <a:gd name="T67" fmla="*/ 164 h 398"/>
                <a:gd name="T68" fmla="*/ 203 w 230"/>
                <a:gd name="T69" fmla="*/ 164 h 398"/>
                <a:gd name="T70" fmla="*/ 195 w 230"/>
                <a:gd name="T71" fmla="*/ 172 h 398"/>
                <a:gd name="T72" fmla="*/ 174 w 230"/>
                <a:gd name="T73" fmla="*/ 176 h 398"/>
                <a:gd name="T74" fmla="*/ 92 w 230"/>
                <a:gd name="T75" fmla="*/ 177 h 398"/>
                <a:gd name="T76" fmla="*/ 89 w 230"/>
                <a:gd name="T77" fmla="*/ 176 h 398"/>
                <a:gd name="T78" fmla="*/ 88 w 230"/>
                <a:gd name="T79" fmla="*/ 29 h 398"/>
                <a:gd name="T80" fmla="*/ 92 w 230"/>
                <a:gd name="T81" fmla="*/ 24 h 398"/>
                <a:gd name="T82" fmla="*/ 163 w 230"/>
                <a:gd name="T83" fmla="*/ 25 h 398"/>
                <a:gd name="T84" fmla="*/ 186 w 230"/>
                <a:gd name="T85" fmla="*/ 30 h 398"/>
                <a:gd name="T86" fmla="*/ 196 w 230"/>
                <a:gd name="T87" fmla="*/ 37 h 398"/>
                <a:gd name="T88" fmla="*/ 201 w 230"/>
                <a:gd name="T89" fmla="*/ 48 h 398"/>
                <a:gd name="T90" fmla="*/ 202 w 230"/>
                <a:gd name="T91" fmla="*/ 62 h 398"/>
                <a:gd name="T92" fmla="*/ 207 w 230"/>
                <a:gd name="T93" fmla="*/ 68 h 398"/>
                <a:gd name="T94" fmla="*/ 210 w 230"/>
                <a:gd name="T95" fmla="*/ 67 h 398"/>
                <a:gd name="T96" fmla="*/ 212 w 230"/>
                <a:gd name="T97" fmla="*/ 45 h 398"/>
                <a:gd name="T98" fmla="*/ 216 w 230"/>
                <a:gd name="T99" fmla="*/ 12 h 398"/>
                <a:gd name="T100" fmla="*/ 217 w 230"/>
                <a:gd name="T101" fmla="*/ 1 h 398"/>
                <a:gd name="T102" fmla="*/ 212 w 230"/>
                <a:gd name="T103" fmla="*/ 0 h 398"/>
                <a:gd name="T104" fmla="*/ 199 w 230"/>
                <a:gd name="T105" fmla="*/ 3 h 398"/>
                <a:gd name="T106" fmla="*/ 68 w 230"/>
                <a:gd name="T107" fmla="*/ 5 h 398"/>
                <a:gd name="T108" fmla="*/ 8 w 230"/>
                <a:gd name="T109" fmla="*/ 3 h 398"/>
                <a:gd name="T110" fmla="*/ 1 w 230"/>
                <a:gd name="T111" fmla="*/ 6 h 398"/>
                <a:gd name="T112" fmla="*/ 1 w 230"/>
                <a:gd name="T113" fmla="*/ 10 h 398"/>
                <a:gd name="T114" fmla="*/ 4 w 230"/>
                <a:gd name="T115" fmla="*/ 11 h 398"/>
                <a:gd name="T116" fmla="*/ 21 w 230"/>
                <a:gd name="T117" fmla="*/ 12 h 398"/>
                <a:gd name="T118" fmla="*/ 36 w 230"/>
                <a:gd name="T119" fmla="*/ 18 h 398"/>
                <a:gd name="T120" fmla="*/ 42 w 230"/>
                <a:gd name="T121" fmla="*/ 30 h 398"/>
                <a:gd name="T122" fmla="*/ 44 w 230"/>
                <a:gd name="T123" fmla="*/ 7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398">
                  <a:moveTo>
                    <a:pt x="44" y="245"/>
                  </a:moveTo>
                  <a:lnTo>
                    <a:pt x="44" y="245"/>
                  </a:lnTo>
                  <a:lnTo>
                    <a:pt x="44" y="312"/>
                  </a:lnTo>
                  <a:lnTo>
                    <a:pt x="44" y="339"/>
                  </a:lnTo>
                  <a:lnTo>
                    <a:pt x="42" y="358"/>
                  </a:lnTo>
                  <a:lnTo>
                    <a:pt x="42" y="358"/>
                  </a:lnTo>
                  <a:lnTo>
                    <a:pt x="41" y="369"/>
                  </a:lnTo>
                  <a:lnTo>
                    <a:pt x="38" y="377"/>
                  </a:lnTo>
                  <a:lnTo>
                    <a:pt x="36" y="381"/>
                  </a:lnTo>
                  <a:lnTo>
                    <a:pt x="34" y="384"/>
                  </a:lnTo>
                  <a:lnTo>
                    <a:pt x="31" y="386"/>
                  </a:lnTo>
                  <a:lnTo>
                    <a:pt x="28" y="387"/>
                  </a:lnTo>
                  <a:lnTo>
                    <a:pt x="28" y="387"/>
                  </a:lnTo>
                  <a:lnTo>
                    <a:pt x="20" y="388"/>
                  </a:lnTo>
                  <a:lnTo>
                    <a:pt x="12" y="388"/>
                  </a:lnTo>
                  <a:lnTo>
                    <a:pt x="12" y="388"/>
                  </a:lnTo>
                  <a:lnTo>
                    <a:pt x="9" y="390"/>
                  </a:lnTo>
                  <a:lnTo>
                    <a:pt x="8" y="392"/>
                  </a:lnTo>
                  <a:lnTo>
                    <a:pt x="8" y="392"/>
                  </a:lnTo>
                  <a:lnTo>
                    <a:pt x="8" y="394"/>
                  </a:lnTo>
                  <a:lnTo>
                    <a:pt x="9" y="396"/>
                  </a:lnTo>
                  <a:lnTo>
                    <a:pt x="17" y="396"/>
                  </a:lnTo>
                  <a:lnTo>
                    <a:pt x="17" y="396"/>
                  </a:lnTo>
                  <a:lnTo>
                    <a:pt x="47" y="396"/>
                  </a:lnTo>
                  <a:lnTo>
                    <a:pt x="68" y="394"/>
                  </a:lnTo>
                  <a:lnTo>
                    <a:pt x="68" y="394"/>
                  </a:lnTo>
                  <a:lnTo>
                    <a:pt x="108" y="396"/>
                  </a:lnTo>
                  <a:lnTo>
                    <a:pt x="144" y="397"/>
                  </a:lnTo>
                  <a:lnTo>
                    <a:pt x="195" y="398"/>
                  </a:lnTo>
                  <a:lnTo>
                    <a:pt x="195" y="398"/>
                  </a:lnTo>
                  <a:lnTo>
                    <a:pt x="207" y="397"/>
                  </a:lnTo>
                  <a:lnTo>
                    <a:pt x="216" y="396"/>
                  </a:lnTo>
                  <a:lnTo>
                    <a:pt x="218" y="394"/>
                  </a:lnTo>
                  <a:lnTo>
                    <a:pt x="220" y="392"/>
                  </a:lnTo>
                  <a:lnTo>
                    <a:pt x="223" y="385"/>
                  </a:lnTo>
                  <a:lnTo>
                    <a:pt x="223" y="385"/>
                  </a:lnTo>
                  <a:lnTo>
                    <a:pt x="225" y="373"/>
                  </a:lnTo>
                  <a:lnTo>
                    <a:pt x="228" y="357"/>
                  </a:lnTo>
                  <a:lnTo>
                    <a:pt x="230" y="334"/>
                  </a:lnTo>
                  <a:lnTo>
                    <a:pt x="230" y="334"/>
                  </a:lnTo>
                  <a:lnTo>
                    <a:pt x="229" y="329"/>
                  </a:lnTo>
                  <a:lnTo>
                    <a:pt x="229" y="326"/>
                  </a:lnTo>
                  <a:lnTo>
                    <a:pt x="227" y="326"/>
                  </a:lnTo>
                  <a:lnTo>
                    <a:pt x="227" y="326"/>
                  </a:lnTo>
                  <a:lnTo>
                    <a:pt x="225" y="326"/>
                  </a:lnTo>
                  <a:lnTo>
                    <a:pt x="224" y="328"/>
                  </a:lnTo>
                  <a:lnTo>
                    <a:pt x="222" y="334"/>
                  </a:lnTo>
                  <a:lnTo>
                    <a:pt x="222" y="334"/>
                  </a:lnTo>
                  <a:lnTo>
                    <a:pt x="219" y="348"/>
                  </a:lnTo>
                  <a:lnTo>
                    <a:pt x="214" y="358"/>
                  </a:lnTo>
                  <a:lnTo>
                    <a:pt x="211" y="363"/>
                  </a:lnTo>
                  <a:lnTo>
                    <a:pt x="207" y="365"/>
                  </a:lnTo>
                  <a:lnTo>
                    <a:pt x="203" y="369"/>
                  </a:lnTo>
                  <a:lnTo>
                    <a:pt x="199" y="371"/>
                  </a:lnTo>
                  <a:lnTo>
                    <a:pt x="199" y="371"/>
                  </a:lnTo>
                  <a:lnTo>
                    <a:pt x="188" y="375"/>
                  </a:lnTo>
                  <a:lnTo>
                    <a:pt x="174" y="376"/>
                  </a:lnTo>
                  <a:lnTo>
                    <a:pt x="149" y="377"/>
                  </a:lnTo>
                  <a:lnTo>
                    <a:pt x="149" y="377"/>
                  </a:lnTo>
                  <a:lnTo>
                    <a:pt x="132" y="376"/>
                  </a:lnTo>
                  <a:lnTo>
                    <a:pt x="119" y="375"/>
                  </a:lnTo>
                  <a:lnTo>
                    <a:pt x="108" y="373"/>
                  </a:lnTo>
                  <a:lnTo>
                    <a:pt x="100" y="369"/>
                  </a:lnTo>
                  <a:lnTo>
                    <a:pt x="95" y="363"/>
                  </a:lnTo>
                  <a:lnTo>
                    <a:pt x="92" y="356"/>
                  </a:lnTo>
                  <a:lnTo>
                    <a:pt x="89" y="346"/>
                  </a:lnTo>
                  <a:lnTo>
                    <a:pt x="88" y="334"/>
                  </a:lnTo>
                  <a:lnTo>
                    <a:pt x="88" y="334"/>
                  </a:lnTo>
                  <a:lnTo>
                    <a:pt x="88" y="292"/>
                  </a:lnTo>
                  <a:lnTo>
                    <a:pt x="88" y="245"/>
                  </a:lnTo>
                  <a:lnTo>
                    <a:pt x="88" y="200"/>
                  </a:lnTo>
                  <a:lnTo>
                    <a:pt x="88" y="200"/>
                  </a:lnTo>
                  <a:lnTo>
                    <a:pt x="89" y="198"/>
                  </a:lnTo>
                  <a:lnTo>
                    <a:pt x="92" y="197"/>
                  </a:lnTo>
                  <a:lnTo>
                    <a:pt x="92" y="197"/>
                  </a:lnTo>
                  <a:lnTo>
                    <a:pt x="127" y="197"/>
                  </a:lnTo>
                  <a:lnTo>
                    <a:pt x="167" y="199"/>
                  </a:lnTo>
                  <a:lnTo>
                    <a:pt x="167" y="199"/>
                  </a:lnTo>
                  <a:lnTo>
                    <a:pt x="173" y="200"/>
                  </a:lnTo>
                  <a:lnTo>
                    <a:pt x="179" y="201"/>
                  </a:lnTo>
                  <a:lnTo>
                    <a:pt x="184" y="204"/>
                  </a:lnTo>
                  <a:lnTo>
                    <a:pt x="186" y="206"/>
                  </a:lnTo>
                  <a:lnTo>
                    <a:pt x="191" y="211"/>
                  </a:lnTo>
                  <a:lnTo>
                    <a:pt x="194" y="217"/>
                  </a:lnTo>
                  <a:lnTo>
                    <a:pt x="194" y="217"/>
                  </a:lnTo>
                  <a:lnTo>
                    <a:pt x="195" y="226"/>
                  </a:lnTo>
                  <a:lnTo>
                    <a:pt x="195" y="234"/>
                  </a:lnTo>
                  <a:lnTo>
                    <a:pt x="195" y="234"/>
                  </a:lnTo>
                  <a:lnTo>
                    <a:pt x="196" y="238"/>
                  </a:lnTo>
                  <a:lnTo>
                    <a:pt x="197" y="238"/>
                  </a:lnTo>
                  <a:lnTo>
                    <a:pt x="200" y="239"/>
                  </a:lnTo>
                  <a:lnTo>
                    <a:pt x="200" y="239"/>
                  </a:lnTo>
                  <a:lnTo>
                    <a:pt x="201" y="238"/>
                  </a:lnTo>
                  <a:lnTo>
                    <a:pt x="202" y="235"/>
                  </a:lnTo>
                  <a:lnTo>
                    <a:pt x="202" y="229"/>
                  </a:lnTo>
                  <a:lnTo>
                    <a:pt x="202" y="229"/>
                  </a:lnTo>
                  <a:lnTo>
                    <a:pt x="205" y="195"/>
                  </a:lnTo>
                  <a:lnTo>
                    <a:pt x="205" y="195"/>
                  </a:lnTo>
                  <a:lnTo>
                    <a:pt x="207" y="176"/>
                  </a:lnTo>
                  <a:lnTo>
                    <a:pt x="210" y="166"/>
                  </a:lnTo>
                  <a:lnTo>
                    <a:pt x="210" y="166"/>
                  </a:lnTo>
                  <a:lnTo>
                    <a:pt x="208" y="164"/>
                  </a:lnTo>
                  <a:lnTo>
                    <a:pt x="207" y="163"/>
                  </a:lnTo>
                  <a:lnTo>
                    <a:pt x="207" y="163"/>
                  </a:lnTo>
                  <a:lnTo>
                    <a:pt x="203" y="164"/>
                  </a:lnTo>
                  <a:lnTo>
                    <a:pt x="199" y="169"/>
                  </a:lnTo>
                  <a:lnTo>
                    <a:pt x="199" y="169"/>
                  </a:lnTo>
                  <a:lnTo>
                    <a:pt x="195" y="172"/>
                  </a:lnTo>
                  <a:lnTo>
                    <a:pt x="189" y="175"/>
                  </a:lnTo>
                  <a:lnTo>
                    <a:pt x="183" y="176"/>
                  </a:lnTo>
                  <a:lnTo>
                    <a:pt x="174" y="176"/>
                  </a:lnTo>
                  <a:lnTo>
                    <a:pt x="174" y="176"/>
                  </a:lnTo>
                  <a:lnTo>
                    <a:pt x="131" y="177"/>
                  </a:lnTo>
                  <a:lnTo>
                    <a:pt x="92" y="177"/>
                  </a:lnTo>
                  <a:lnTo>
                    <a:pt x="92" y="177"/>
                  </a:lnTo>
                  <a:lnTo>
                    <a:pt x="91" y="177"/>
                  </a:lnTo>
                  <a:lnTo>
                    <a:pt x="89" y="176"/>
                  </a:lnTo>
                  <a:lnTo>
                    <a:pt x="88" y="172"/>
                  </a:lnTo>
                  <a:lnTo>
                    <a:pt x="88" y="29"/>
                  </a:lnTo>
                  <a:lnTo>
                    <a:pt x="88" y="29"/>
                  </a:lnTo>
                  <a:lnTo>
                    <a:pt x="89" y="25"/>
                  </a:lnTo>
                  <a:lnTo>
                    <a:pt x="91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126" y="24"/>
                  </a:lnTo>
                  <a:lnTo>
                    <a:pt x="163" y="25"/>
                  </a:lnTo>
                  <a:lnTo>
                    <a:pt x="163" y="25"/>
                  </a:lnTo>
                  <a:lnTo>
                    <a:pt x="180" y="28"/>
                  </a:lnTo>
                  <a:lnTo>
                    <a:pt x="186" y="30"/>
                  </a:lnTo>
                  <a:lnTo>
                    <a:pt x="190" y="33"/>
                  </a:lnTo>
                  <a:lnTo>
                    <a:pt x="194" y="35"/>
                  </a:lnTo>
                  <a:lnTo>
                    <a:pt x="196" y="37"/>
                  </a:lnTo>
                  <a:lnTo>
                    <a:pt x="200" y="44"/>
                  </a:lnTo>
                  <a:lnTo>
                    <a:pt x="200" y="44"/>
                  </a:lnTo>
                  <a:lnTo>
                    <a:pt x="201" y="48"/>
                  </a:lnTo>
                  <a:lnTo>
                    <a:pt x="202" y="53"/>
                  </a:lnTo>
                  <a:lnTo>
                    <a:pt x="202" y="62"/>
                  </a:lnTo>
                  <a:lnTo>
                    <a:pt x="202" y="62"/>
                  </a:lnTo>
                  <a:lnTo>
                    <a:pt x="203" y="67"/>
                  </a:lnTo>
                  <a:lnTo>
                    <a:pt x="205" y="68"/>
                  </a:lnTo>
                  <a:lnTo>
                    <a:pt x="207" y="68"/>
                  </a:lnTo>
                  <a:lnTo>
                    <a:pt x="207" y="68"/>
                  </a:lnTo>
                  <a:lnTo>
                    <a:pt x="208" y="68"/>
                  </a:lnTo>
                  <a:lnTo>
                    <a:pt x="210" y="67"/>
                  </a:lnTo>
                  <a:lnTo>
                    <a:pt x="211" y="63"/>
                  </a:lnTo>
                  <a:lnTo>
                    <a:pt x="211" y="63"/>
                  </a:lnTo>
                  <a:lnTo>
                    <a:pt x="212" y="45"/>
                  </a:lnTo>
                  <a:lnTo>
                    <a:pt x="213" y="29"/>
                  </a:lnTo>
                  <a:lnTo>
                    <a:pt x="213" y="29"/>
                  </a:lnTo>
                  <a:lnTo>
                    <a:pt x="216" y="12"/>
                  </a:lnTo>
                  <a:lnTo>
                    <a:pt x="217" y="3"/>
                  </a:lnTo>
                  <a:lnTo>
                    <a:pt x="217" y="3"/>
                  </a:lnTo>
                  <a:lnTo>
                    <a:pt x="217" y="1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212" y="0"/>
                  </a:lnTo>
                  <a:lnTo>
                    <a:pt x="208" y="2"/>
                  </a:lnTo>
                  <a:lnTo>
                    <a:pt x="208" y="2"/>
                  </a:lnTo>
                  <a:lnTo>
                    <a:pt x="199" y="3"/>
                  </a:lnTo>
                  <a:lnTo>
                    <a:pt x="185" y="5"/>
                  </a:lnTo>
                  <a:lnTo>
                    <a:pt x="185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46" y="5"/>
                  </a:lnTo>
                  <a:lnTo>
                    <a:pt x="8" y="3"/>
                  </a:lnTo>
                  <a:lnTo>
                    <a:pt x="8" y="3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13" y="11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28" y="14"/>
                  </a:lnTo>
                  <a:lnTo>
                    <a:pt x="32" y="16"/>
                  </a:lnTo>
                  <a:lnTo>
                    <a:pt x="36" y="18"/>
                  </a:lnTo>
                  <a:lnTo>
                    <a:pt x="38" y="22"/>
                  </a:lnTo>
                  <a:lnTo>
                    <a:pt x="41" y="25"/>
                  </a:lnTo>
                  <a:lnTo>
                    <a:pt x="42" y="30"/>
                  </a:lnTo>
                  <a:lnTo>
                    <a:pt x="43" y="42"/>
                  </a:lnTo>
                  <a:lnTo>
                    <a:pt x="43" y="42"/>
                  </a:lnTo>
                  <a:lnTo>
                    <a:pt x="44" y="74"/>
                  </a:lnTo>
                  <a:lnTo>
                    <a:pt x="44" y="154"/>
                  </a:lnTo>
                  <a:lnTo>
                    <a:pt x="44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9"/>
            <p:cNvSpPr>
              <a:spLocks/>
            </p:cNvSpPr>
            <p:nvPr userDrawn="1"/>
          </p:nvSpPr>
          <p:spPr bwMode="auto">
            <a:xfrm>
              <a:off x="3959" y="662"/>
              <a:ext cx="125" cy="131"/>
            </a:xfrm>
            <a:custGeom>
              <a:avLst/>
              <a:gdLst>
                <a:gd name="T0" fmla="*/ 165 w 375"/>
                <a:gd name="T1" fmla="*/ 240 h 393"/>
                <a:gd name="T2" fmla="*/ 154 w 375"/>
                <a:gd name="T3" fmla="*/ 204 h 393"/>
                <a:gd name="T4" fmla="*/ 114 w 375"/>
                <a:gd name="T5" fmla="*/ 136 h 393"/>
                <a:gd name="T6" fmla="*/ 63 w 375"/>
                <a:gd name="T7" fmla="*/ 55 h 393"/>
                <a:gd name="T8" fmla="*/ 35 w 375"/>
                <a:gd name="T9" fmla="*/ 22 h 393"/>
                <a:gd name="T10" fmla="*/ 22 w 375"/>
                <a:gd name="T11" fmla="*/ 13 h 393"/>
                <a:gd name="T12" fmla="*/ 5 w 375"/>
                <a:gd name="T13" fmla="*/ 8 h 393"/>
                <a:gd name="T14" fmla="*/ 0 w 375"/>
                <a:gd name="T15" fmla="*/ 5 h 393"/>
                <a:gd name="T16" fmla="*/ 0 w 375"/>
                <a:gd name="T17" fmla="*/ 3 h 393"/>
                <a:gd name="T18" fmla="*/ 7 w 375"/>
                <a:gd name="T19" fmla="*/ 0 h 393"/>
                <a:gd name="T20" fmla="*/ 74 w 375"/>
                <a:gd name="T21" fmla="*/ 2 h 393"/>
                <a:gd name="T22" fmla="*/ 108 w 375"/>
                <a:gd name="T23" fmla="*/ 2 h 393"/>
                <a:gd name="T24" fmla="*/ 109 w 375"/>
                <a:gd name="T25" fmla="*/ 4 h 393"/>
                <a:gd name="T26" fmla="*/ 100 w 375"/>
                <a:gd name="T27" fmla="*/ 9 h 393"/>
                <a:gd name="T28" fmla="*/ 96 w 375"/>
                <a:gd name="T29" fmla="*/ 13 h 393"/>
                <a:gd name="T30" fmla="*/ 94 w 375"/>
                <a:gd name="T31" fmla="*/ 19 h 393"/>
                <a:gd name="T32" fmla="*/ 100 w 375"/>
                <a:gd name="T33" fmla="*/ 38 h 393"/>
                <a:gd name="T34" fmla="*/ 196 w 375"/>
                <a:gd name="T35" fmla="*/ 202 h 393"/>
                <a:gd name="T36" fmla="*/ 239 w 375"/>
                <a:gd name="T37" fmla="*/ 124 h 393"/>
                <a:gd name="T38" fmla="*/ 286 w 375"/>
                <a:gd name="T39" fmla="*/ 42 h 393"/>
                <a:gd name="T40" fmla="*/ 291 w 375"/>
                <a:gd name="T41" fmla="*/ 24 h 393"/>
                <a:gd name="T42" fmla="*/ 290 w 375"/>
                <a:gd name="T43" fmla="*/ 14 h 393"/>
                <a:gd name="T44" fmla="*/ 282 w 375"/>
                <a:gd name="T45" fmla="*/ 9 h 393"/>
                <a:gd name="T46" fmla="*/ 275 w 375"/>
                <a:gd name="T47" fmla="*/ 4 h 393"/>
                <a:gd name="T48" fmla="*/ 278 w 375"/>
                <a:gd name="T49" fmla="*/ 2 h 393"/>
                <a:gd name="T50" fmla="*/ 304 w 375"/>
                <a:gd name="T51" fmla="*/ 2 h 393"/>
                <a:gd name="T52" fmla="*/ 367 w 375"/>
                <a:gd name="T53" fmla="*/ 0 h 393"/>
                <a:gd name="T54" fmla="*/ 374 w 375"/>
                <a:gd name="T55" fmla="*/ 2 h 393"/>
                <a:gd name="T56" fmla="*/ 374 w 375"/>
                <a:gd name="T57" fmla="*/ 5 h 393"/>
                <a:gd name="T58" fmla="*/ 367 w 375"/>
                <a:gd name="T59" fmla="*/ 8 h 393"/>
                <a:gd name="T60" fmla="*/ 350 w 375"/>
                <a:gd name="T61" fmla="*/ 11 h 393"/>
                <a:gd name="T62" fmla="*/ 337 w 375"/>
                <a:gd name="T63" fmla="*/ 20 h 393"/>
                <a:gd name="T64" fmla="*/ 316 w 375"/>
                <a:gd name="T65" fmla="*/ 42 h 393"/>
                <a:gd name="T66" fmla="*/ 264 w 375"/>
                <a:gd name="T67" fmla="*/ 123 h 393"/>
                <a:gd name="T68" fmla="*/ 217 w 375"/>
                <a:gd name="T69" fmla="*/ 207 h 393"/>
                <a:gd name="T70" fmla="*/ 211 w 375"/>
                <a:gd name="T71" fmla="*/ 234 h 393"/>
                <a:gd name="T72" fmla="*/ 210 w 375"/>
                <a:gd name="T73" fmla="*/ 303 h 393"/>
                <a:gd name="T74" fmla="*/ 211 w 375"/>
                <a:gd name="T75" fmla="*/ 355 h 393"/>
                <a:gd name="T76" fmla="*/ 215 w 375"/>
                <a:gd name="T77" fmla="*/ 371 h 393"/>
                <a:gd name="T78" fmla="*/ 223 w 375"/>
                <a:gd name="T79" fmla="*/ 381 h 393"/>
                <a:gd name="T80" fmla="*/ 233 w 375"/>
                <a:gd name="T81" fmla="*/ 384 h 393"/>
                <a:gd name="T82" fmla="*/ 259 w 375"/>
                <a:gd name="T83" fmla="*/ 387 h 393"/>
                <a:gd name="T84" fmla="*/ 259 w 375"/>
                <a:gd name="T85" fmla="*/ 390 h 393"/>
                <a:gd name="T86" fmla="*/ 252 w 375"/>
                <a:gd name="T87" fmla="*/ 393 h 393"/>
                <a:gd name="T88" fmla="*/ 188 w 375"/>
                <a:gd name="T89" fmla="*/ 391 h 393"/>
                <a:gd name="T90" fmla="*/ 137 w 375"/>
                <a:gd name="T91" fmla="*/ 393 h 393"/>
                <a:gd name="T92" fmla="*/ 130 w 375"/>
                <a:gd name="T93" fmla="*/ 391 h 393"/>
                <a:gd name="T94" fmla="*/ 130 w 375"/>
                <a:gd name="T95" fmla="*/ 387 h 393"/>
                <a:gd name="T96" fmla="*/ 141 w 375"/>
                <a:gd name="T97" fmla="*/ 385 h 393"/>
                <a:gd name="T98" fmla="*/ 151 w 375"/>
                <a:gd name="T99" fmla="*/ 383 h 393"/>
                <a:gd name="T100" fmla="*/ 160 w 375"/>
                <a:gd name="T101" fmla="*/ 374 h 393"/>
                <a:gd name="T102" fmla="*/ 165 w 375"/>
                <a:gd name="T103" fmla="*/ 355 h 393"/>
                <a:gd name="T104" fmla="*/ 166 w 375"/>
                <a:gd name="T105" fmla="*/ 25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5" h="393">
                  <a:moveTo>
                    <a:pt x="166" y="258"/>
                  </a:moveTo>
                  <a:lnTo>
                    <a:pt x="166" y="258"/>
                  </a:lnTo>
                  <a:lnTo>
                    <a:pt x="165" y="240"/>
                  </a:lnTo>
                  <a:lnTo>
                    <a:pt x="162" y="226"/>
                  </a:lnTo>
                  <a:lnTo>
                    <a:pt x="159" y="215"/>
                  </a:lnTo>
                  <a:lnTo>
                    <a:pt x="154" y="204"/>
                  </a:lnTo>
                  <a:lnTo>
                    <a:pt x="154" y="204"/>
                  </a:lnTo>
                  <a:lnTo>
                    <a:pt x="141" y="181"/>
                  </a:lnTo>
                  <a:lnTo>
                    <a:pt x="114" y="136"/>
                  </a:lnTo>
                  <a:lnTo>
                    <a:pt x="83" y="88"/>
                  </a:lnTo>
                  <a:lnTo>
                    <a:pt x="63" y="55"/>
                  </a:lnTo>
                  <a:lnTo>
                    <a:pt x="63" y="55"/>
                  </a:lnTo>
                  <a:lnTo>
                    <a:pt x="53" y="42"/>
                  </a:lnTo>
                  <a:lnTo>
                    <a:pt x="43" y="31"/>
                  </a:lnTo>
                  <a:lnTo>
                    <a:pt x="35" y="22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2" y="13"/>
                  </a:lnTo>
                  <a:lnTo>
                    <a:pt x="16" y="10"/>
                  </a:lnTo>
                  <a:lnTo>
                    <a:pt x="9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lnTo>
                    <a:pt x="7" y="0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74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108" y="2"/>
                  </a:lnTo>
                  <a:lnTo>
                    <a:pt x="108" y="3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08" y="5"/>
                  </a:lnTo>
                  <a:lnTo>
                    <a:pt x="107" y="7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98" y="10"/>
                  </a:lnTo>
                  <a:lnTo>
                    <a:pt x="96" y="13"/>
                  </a:lnTo>
                  <a:lnTo>
                    <a:pt x="94" y="15"/>
                  </a:lnTo>
                  <a:lnTo>
                    <a:pt x="94" y="19"/>
                  </a:lnTo>
                  <a:lnTo>
                    <a:pt x="94" y="19"/>
                  </a:lnTo>
                  <a:lnTo>
                    <a:pt x="94" y="24"/>
                  </a:lnTo>
                  <a:lnTo>
                    <a:pt x="96" y="27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148" y="121"/>
                  </a:lnTo>
                  <a:lnTo>
                    <a:pt x="196" y="202"/>
                  </a:lnTo>
                  <a:lnTo>
                    <a:pt x="196" y="202"/>
                  </a:lnTo>
                  <a:lnTo>
                    <a:pt x="212" y="172"/>
                  </a:lnTo>
                  <a:lnTo>
                    <a:pt x="239" y="124"/>
                  </a:lnTo>
                  <a:lnTo>
                    <a:pt x="282" y="50"/>
                  </a:lnTo>
                  <a:lnTo>
                    <a:pt x="282" y="50"/>
                  </a:lnTo>
                  <a:lnTo>
                    <a:pt x="286" y="42"/>
                  </a:lnTo>
                  <a:lnTo>
                    <a:pt x="289" y="34"/>
                  </a:lnTo>
                  <a:lnTo>
                    <a:pt x="291" y="28"/>
                  </a:lnTo>
                  <a:lnTo>
                    <a:pt x="291" y="24"/>
                  </a:lnTo>
                  <a:lnTo>
                    <a:pt x="291" y="24"/>
                  </a:lnTo>
                  <a:lnTo>
                    <a:pt x="291" y="19"/>
                  </a:lnTo>
                  <a:lnTo>
                    <a:pt x="290" y="14"/>
                  </a:lnTo>
                  <a:lnTo>
                    <a:pt x="286" y="10"/>
                  </a:lnTo>
                  <a:lnTo>
                    <a:pt x="282" y="9"/>
                  </a:lnTo>
                  <a:lnTo>
                    <a:pt x="282" y="9"/>
                  </a:lnTo>
                  <a:lnTo>
                    <a:pt x="276" y="7"/>
                  </a:lnTo>
                  <a:lnTo>
                    <a:pt x="275" y="5"/>
                  </a:lnTo>
                  <a:lnTo>
                    <a:pt x="275" y="4"/>
                  </a:lnTo>
                  <a:lnTo>
                    <a:pt x="275" y="4"/>
                  </a:lnTo>
                  <a:lnTo>
                    <a:pt x="275" y="2"/>
                  </a:lnTo>
                  <a:lnTo>
                    <a:pt x="278" y="2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304" y="2"/>
                  </a:lnTo>
                  <a:lnTo>
                    <a:pt x="318" y="2"/>
                  </a:lnTo>
                  <a:lnTo>
                    <a:pt x="318" y="2"/>
                  </a:lnTo>
                  <a:lnTo>
                    <a:pt x="367" y="0"/>
                  </a:lnTo>
                  <a:lnTo>
                    <a:pt x="367" y="0"/>
                  </a:lnTo>
                  <a:lnTo>
                    <a:pt x="372" y="2"/>
                  </a:lnTo>
                  <a:lnTo>
                    <a:pt x="374" y="2"/>
                  </a:lnTo>
                  <a:lnTo>
                    <a:pt x="375" y="4"/>
                  </a:lnTo>
                  <a:lnTo>
                    <a:pt x="375" y="4"/>
                  </a:lnTo>
                  <a:lnTo>
                    <a:pt x="374" y="5"/>
                  </a:lnTo>
                  <a:lnTo>
                    <a:pt x="372" y="7"/>
                  </a:lnTo>
                  <a:lnTo>
                    <a:pt x="367" y="8"/>
                  </a:lnTo>
                  <a:lnTo>
                    <a:pt x="367" y="8"/>
                  </a:lnTo>
                  <a:lnTo>
                    <a:pt x="363" y="8"/>
                  </a:lnTo>
                  <a:lnTo>
                    <a:pt x="357" y="9"/>
                  </a:lnTo>
                  <a:lnTo>
                    <a:pt x="350" y="11"/>
                  </a:lnTo>
                  <a:lnTo>
                    <a:pt x="344" y="15"/>
                  </a:lnTo>
                  <a:lnTo>
                    <a:pt x="344" y="15"/>
                  </a:lnTo>
                  <a:lnTo>
                    <a:pt x="337" y="20"/>
                  </a:lnTo>
                  <a:lnTo>
                    <a:pt x="331" y="25"/>
                  </a:lnTo>
                  <a:lnTo>
                    <a:pt x="316" y="42"/>
                  </a:lnTo>
                  <a:lnTo>
                    <a:pt x="316" y="42"/>
                  </a:lnTo>
                  <a:lnTo>
                    <a:pt x="308" y="54"/>
                  </a:lnTo>
                  <a:lnTo>
                    <a:pt x="295" y="73"/>
                  </a:lnTo>
                  <a:lnTo>
                    <a:pt x="264" y="123"/>
                  </a:lnTo>
                  <a:lnTo>
                    <a:pt x="234" y="174"/>
                  </a:lnTo>
                  <a:lnTo>
                    <a:pt x="223" y="194"/>
                  </a:lnTo>
                  <a:lnTo>
                    <a:pt x="217" y="207"/>
                  </a:lnTo>
                  <a:lnTo>
                    <a:pt x="217" y="207"/>
                  </a:lnTo>
                  <a:lnTo>
                    <a:pt x="213" y="220"/>
                  </a:lnTo>
                  <a:lnTo>
                    <a:pt x="211" y="234"/>
                  </a:lnTo>
                  <a:lnTo>
                    <a:pt x="210" y="246"/>
                  </a:lnTo>
                  <a:lnTo>
                    <a:pt x="210" y="258"/>
                  </a:lnTo>
                  <a:lnTo>
                    <a:pt x="210" y="303"/>
                  </a:lnTo>
                  <a:lnTo>
                    <a:pt x="210" y="303"/>
                  </a:lnTo>
                  <a:lnTo>
                    <a:pt x="210" y="325"/>
                  </a:lnTo>
                  <a:lnTo>
                    <a:pt x="211" y="355"/>
                  </a:lnTo>
                  <a:lnTo>
                    <a:pt x="211" y="355"/>
                  </a:lnTo>
                  <a:lnTo>
                    <a:pt x="212" y="366"/>
                  </a:lnTo>
                  <a:lnTo>
                    <a:pt x="215" y="371"/>
                  </a:lnTo>
                  <a:lnTo>
                    <a:pt x="216" y="374"/>
                  </a:lnTo>
                  <a:lnTo>
                    <a:pt x="219" y="378"/>
                  </a:lnTo>
                  <a:lnTo>
                    <a:pt x="223" y="381"/>
                  </a:lnTo>
                  <a:lnTo>
                    <a:pt x="227" y="383"/>
                  </a:lnTo>
                  <a:lnTo>
                    <a:pt x="233" y="384"/>
                  </a:lnTo>
                  <a:lnTo>
                    <a:pt x="233" y="384"/>
                  </a:lnTo>
                  <a:lnTo>
                    <a:pt x="256" y="385"/>
                  </a:lnTo>
                  <a:lnTo>
                    <a:pt x="256" y="385"/>
                  </a:lnTo>
                  <a:lnTo>
                    <a:pt x="259" y="387"/>
                  </a:lnTo>
                  <a:lnTo>
                    <a:pt x="259" y="389"/>
                  </a:lnTo>
                  <a:lnTo>
                    <a:pt x="259" y="389"/>
                  </a:lnTo>
                  <a:lnTo>
                    <a:pt x="259" y="390"/>
                  </a:lnTo>
                  <a:lnTo>
                    <a:pt x="258" y="391"/>
                  </a:lnTo>
                  <a:lnTo>
                    <a:pt x="256" y="393"/>
                  </a:lnTo>
                  <a:lnTo>
                    <a:pt x="252" y="393"/>
                  </a:lnTo>
                  <a:lnTo>
                    <a:pt x="252" y="393"/>
                  </a:lnTo>
                  <a:lnTo>
                    <a:pt x="210" y="393"/>
                  </a:lnTo>
                  <a:lnTo>
                    <a:pt x="188" y="391"/>
                  </a:lnTo>
                  <a:lnTo>
                    <a:pt x="188" y="391"/>
                  </a:lnTo>
                  <a:lnTo>
                    <a:pt x="167" y="393"/>
                  </a:lnTo>
                  <a:lnTo>
                    <a:pt x="137" y="393"/>
                  </a:lnTo>
                  <a:lnTo>
                    <a:pt x="137" y="393"/>
                  </a:lnTo>
                  <a:lnTo>
                    <a:pt x="131" y="393"/>
                  </a:lnTo>
                  <a:lnTo>
                    <a:pt x="130" y="391"/>
                  </a:lnTo>
                  <a:lnTo>
                    <a:pt x="128" y="389"/>
                  </a:lnTo>
                  <a:lnTo>
                    <a:pt x="128" y="389"/>
                  </a:lnTo>
                  <a:lnTo>
                    <a:pt x="130" y="387"/>
                  </a:lnTo>
                  <a:lnTo>
                    <a:pt x="133" y="385"/>
                  </a:lnTo>
                  <a:lnTo>
                    <a:pt x="133" y="385"/>
                  </a:lnTo>
                  <a:lnTo>
                    <a:pt x="141" y="385"/>
                  </a:lnTo>
                  <a:lnTo>
                    <a:pt x="148" y="384"/>
                  </a:lnTo>
                  <a:lnTo>
                    <a:pt x="148" y="384"/>
                  </a:lnTo>
                  <a:lnTo>
                    <a:pt x="151" y="383"/>
                  </a:lnTo>
                  <a:lnTo>
                    <a:pt x="155" y="381"/>
                  </a:lnTo>
                  <a:lnTo>
                    <a:pt x="157" y="378"/>
                  </a:lnTo>
                  <a:lnTo>
                    <a:pt x="160" y="374"/>
                  </a:lnTo>
                  <a:lnTo>
                    <a:pt x="162" y="366"/>
                  </a:lnTo>
                  <a:lnTo>
                    <a:pt x="165" y="355"/>
                  </a:lnTo>
                  <a:lnTo>
                    <a:pt x="165" y="355"/>
                  </a:lnTo>
                  <a:lnTo>
                    <a:pt x="166" y="325"/>
                  </a:lnTo>
                  <a:lnTo>
                    <a:pt x="166" y="303"/>
                  </a:lnTo>
                  <a:lnTo>
                    <a:pt x="166" y="2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0"/>
            <p:cNvSpPr>
              <a:spLocks/>
            </p:cNvSpPr>
            <p:nvPr userDrawn="1"/>
          </p:nvSpPr>
          <p:spPr bwMode="auto">
            <a:xfrm>
              <a:off x="4129" y="659"/>
              <a:ext cx="67" cy="136"/>
            </a:xfrm>
            <a:custGeom>
              <a:avLst/>
              <a:gdLst>
                <a:gd name="T0" fmla="*/ 98 w 200"/>
                <a:gd name="T1" fmla="*/ 406 h 407"/>
                <a:gd name="T2" fmla="*/ 138 w 200"/>
                <a:gd name="T3" fmla="*/ 396 h 407"/>
                <a:gd name="T4" fmla="*/ 155 w 200"/>
                <a:gd name="T5" fmla="*/ 385 h 407"/>
                <a:gd name="T6" fmla="*/ 185 w 200"/>
                <a:gd name="T7" fmla="*/ 352 h 407"/>
                <a:gd name="T8" fmla="*/ 197 w 200"/>
                <a:gd name="T9" fmla="*/ 318 h 407"/>
                <a:gd name="T10" fmla="*/ 200 w 200"/>
                <a:gd name="T11" fmla="*/ 299 h 407"/>
                <a:gd name="T12" fmla="*/ 191 w 200"/>
                <a:gd name="T13" fmla="*/ 255 h 407"/>
                <a:gd name="T14" fmla="*/ 161 w 200"/>
                <a:gd name="T15" fmla="*/ 211 h 407"/>
                <a:gd name="T16" fmla="*/ 109 w 200"/>
                <a:gd name="T17" fmla="*/ 165 h 407"/>
                <a:gd name="T18" fmla="*/ 79 w 200"/>
                <a:gd name="T19" fmla="*/ 140 h 407"/>
                <a:gd name="T20" fmla="*/ 53 w 200"/>
                <a:gd name="T21" fmla="*/ 108 h 407"/>
                <a:gd name="T22" fmla="*/ 46 w 200"/>
                <a:gd name="T23" fmla="*/ 79 h 407"/>
                <a:gd name="T24" fmla="*/ 51 w 200"/>
                <a:gd name="T25" fmla="*/ 54 h 407"/>
                <a:gd name="T26" fmla="*/ 74 w 200"/>
                <a:gd name="T27" fmla="*/ 27 h 407"/>
                <a:gd name="T28" fmla="*/ 110 w 200"/>
                <a:gd name="T29" fmla="*/ 18 h 407"/>
                <a:gd name="T30" fmla="*/ 139 w 200"/>
                <a:gd name="T31" fmla="*/ 22 h 407"/>
                <a:gd name="T32" fmla="*/ 165 w 200"/>
                <a:gd name="T33" fmla="*/ 34 h 407"/>
                <a:gd name="T34" fmla="*/ 174 w 200"/>
                <a:gd name="T35" fmla="*/ 46 h 407"/>
                <a:gd name="T36" fmla="*/ 182 w 200"/>
                <a:gd name="T37" fmla="*/ 72 h 407"/>
                <a:gd name="T38" fmla="*/ 183 w 200"/>
                <a:gd name="T39" fmla="*/ 78 h 407"/>
                <a:gd name="T40" fmla="*/ 188 w 200"/>
                <a:gd name="T41" fmla="*/ 78 h 407"/>
                <a:gd name="T42" fmla="*/ 189 w 200"/>
                <a:gd name="T43" fmla="*/ 67 h 407"/>
                <a:gd name="T44" fmla="*/ 191 w 200"/>
                <a:gd name="T45" fmla="*/ 11 h 407"/>
                <a:gd name="T46" fmla="*/ 190 w 200"/>
                <a:gd name="T47" fmla="*/ 9 h 407"/>
                <a:gd name="T48" fmla="*/ 179 w 200"/>
                <a:gd name="T49" fmla="*/ 7 h 407"/>
                <a:gd name="T50" fmla="*/ 146 w 200"/>
                <a:gd name="T51" fmla="*/ 1 h 407"/>
                <a:gd name="T52" fmla="*/ 120 w 200"/>
                <a:gd name="T53" fmla="*/ 0 h 407"/>
                <a:gd name="T54" fmla="*/ 85 w 200"/>
                <a:gd name="T55" fmla="*/ 4 h 407"/>
                <a:gd name="T56" fmla="*/ 57 w 200"/>
                <a:gd name="T57" fmla="*/ 15 h 407"/>
                <a:gd name="T58" fmla="*/ 35 w 200"/>
                <a:gd name="T59" fmla="*/ 33 h 407"/>
                <a:gd name="T60" fmla="*/ 20 w 200"/>
                <a:gd name="T61" fmla="*/ 56 h 407"/>
                <a:gd name="T62" fmla="*/ 13 w 200"/>
                <a:gd name="T63" fmla="*/ 83 h 407"/>
                <a:gd name="T64" fmla="*/ 13 w 200"/>
                <a:gd name="T65" fmla="*/ 107 h 407"/>
                <a:gd name="T66" fmla="*/ 25 w 200"/>
                <a:gd name="T67" fmla="*/ 146 h 407"/>
                <a:gd name="T68" fmla="*/ 60 w 200"/>
                <a:gd name="T69" fmla="*/ 190 h 407"/>
                <a:gd name="T70" fmla="*/ 103 w 200"/>
                <a:gd name="T71" fmla="*/ 226 h 407"/>
                <a:gd name="T72" fmla="*/ 142 w 200"/>
                <a:gd name="T73" fmla="*/ 262 h 407"/>
                <a:gd name="T74" fmla="*/ 160 w 200"/>
                <a:gd name="T75" fmla="*/ 294 h 407"/>
                <a:gd name="T76" fmla="*/ 162 w 200"/>
                <a:gd name="T77" fmla="*/ 320 h 407"/>
                <a:gd name="T78" fmla="*/ 153 w 200"/>
                <a:gd name="T79" fmla="*/ 356 h 407"/>
                <a:gd name="T80" fmla="*/ 133 w 200"/>
                <a:gd name="T81" fmla="*/ 375 h 407"/>
                <a:gd name="T82" fmla="*/ 114 w 200"/>
                <a:gd name="T83" fmla="*/ 385 h 407"/>
                <a:gd name="T84" fmla="*/ 88 w 200"/>
                <a:gd name="T85" fmla="*/ 389 h 407"/>
                <a:gd name="T86" fmla="*/ 63 w 200"/>
                <a:gd name="T87" fmla="*/ 385 h 407"/>
                <a:gd name="T88" fmla="*/ 30 w 200"/>
                <a:gd name="T89" fmla="*/ 368 h 407"/>
                <a:gd name="T90" fmla="*/ 13 w 200"/>
                <a:gd name="T91" fmla="*/ 341 h 407"/>
                <a:gd name="T92" fmla="*/ 11 w 200"/>
                <a:gd name="T93" fmla="*/ 324 h 407"/>
                <a:gd name="T94" fmla="*/ 9 w 200"/>
                <a:gd name="T95" fmla="*/ 311 h 407"/>
                <a:gd name="T96" fmla="*/ 7 w 200"/>
                <a:gd name="T97" fmla="*/ 310 h 407"/>
                <a:gd name="T98" fmla="*/ 2 w 200"/>
                <a:gd name="T99" fmla="*/ 318 h 407"/>
                <a:gd name="T100" fmla="*/ 0 w 200"/>
                <a:gd name="T101" fmla="*/ 373 h 407"/>
                <a:gd name="T102" fmla="*/ 1 w 200"/>
                <a:gd name="T103" fmla="*/ 388 h 407"/>
                <a:gd name="T104" fmla="*/ 8 w 200"/>
                <a:gd name="T105" fmla="*/ 394 h 407"/>
                <a:gd name="T106" fmla="*/ 59 w 200"/>
                <a:gd name="T107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" h="407">
                  <a:moveTo>
                    <a:pt x="77" y="407"/>
                  </a:moveTo>
                  <a:lnTo>
                    <a:pt x="77" y="407"/>
                  </a:lnTo>
                  <a:lnTo>
                    <a:pt x="98" y="406"/>
                  </a:lnTo>
                  <a:lnTo>
                    <a:pt x="119" y="402"/>
                  </a:lnTo>
                  <a:lnTo>
                    <a:pt x="128" y="400"/>
                  </a:lnTo>
                  <a:lnTo>
                    <a:pt x="138" y="396"/>
                  </a:lnTo>
                  <a:lnTo>
                    <a:pt x="146" y="391"/>
                  </a:lnTo>
                  <a:lnTo>
                    <a:pt x="155" y="385"/>
                  </a:lnTo>
                  <a:lnTo>
                    <a:pt x="155" y="385"/>
                  </a:lnTo>
                  <a:lnTo>
                    <a:pt x="167" y="375"/>
                  </a:lnTo>
                  <a:lnTo>
                    <a:pt x="178" y="364"/>
                  </a:lnTo>
                  <a:lnTo>
                    <a:pt x="185" y="352"/>
                  </a:lnTo>
                  <a:lnTo>
                    <a:pt x="191" y="341"/>
                  </a:lnTo>
                  <a:lnTo>
                    <a:pt x="195" y="329"/>
                  </a:lnTo>
                  <a:lnTo>
                    <a:pt x="197" y="318"/>
                  </a:lnTo>
                  <a:lnTo>
                    <a:pt x="199" y="309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9" y="284"/>
                  </a:lnTo>
                  <a:lnTo>
                    <a:pt x="196" y="270"/>
                  </a:lnTo>
                  <a:lnTo>
                    <a:pt x="191" y="255"/>
                  </a:lnTo>
                  <a:lnTo>
                    <a:pt x="184" y="241"/>
                  </a:lnTo>
                  <a:lnTo>
                    <a:pt x="174" y="226"/>
                  </a:lnTo>
                  <a:lnTo>
                    <a:pt x="161" y="211"/>
                  </a:lnTo>
                  <a:lnTo>
                    <a:pt x="144" y="194"/>
                  </a:lnTo>
                  <a:lnTo>
                    <a:pt x="123" y="177"/>
                  </a:lnTo>
                  <a:lnTo>
                    <a:pt x="109" y="165"/>
                  </a:lnTo>
                  <a:lnTo>
                    <a:pt x="109" y="165"/>
                  </a:lnTo>
                  <a:lnTo>
                    <a:pt x="92" y="152"/>
                  </a:lnTo>
                  <a:lnTo>
                    <a:pt x="79" y="140"/>
                  </a:lnTo>
                  <a:lnTo>
                    <a:pt x="68" y="129"/>
                  </a:lnTo>
                  <a:lnTo>
                    <a:pt x="59" y="118"/>
                  </a:lnTo>
                  <a:lnTo>
                    <a:pt x="53" y="108"/>
                  </a:lnTo>
                  <a:lnTo>
                    <a:pt x="49" y="99"/>
                  </a:lnTo>
                  <a:lnTo>
                    <a:pt x="47" y="89"/>
                  </a:lnTo>
                  <a:lnTo>
                    <a:pt x="46" y="79"/>
                  </a:lnTo>
                  <a:lnTo>
                    <a:pt x="46" y="79"/>
                  </a:lnTo>
                  <a:lnTo>
                    <a:pt x="47" y="66"/>
                  </a:lnTo>
                  <a:lnTo>
                    <a:pt x="51" y="54"/>
                  </a:lnTo>
                  <a:lnTo>
                    <a:pt x="57" y="43"/>
                  </a:lnTo>
                  <a:lnTo>
                    <a:pt x="64" y="34"/>
                  </a:lnTo>
                  <a:lnTo>
                    <a:pt x="74" y="27"/>
                  </a:lnTo>
                  <a:lnTo>
                    <a:pt x="85" y="22"/>
                  </a:lnTo>
                  <a:lnTo>
                    <a:pt x="97" y="2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26" y="20"/>
                  </a:lnTo>
                  <a:lnTo>
                    <a:pt x="139" y="22"/>
                  </a:lnTo>
                  <a:lnTo>
                    <a:pt x="150" y="26"/>
                  </a:lnTo>
                  <a:lnTo>
                    <a:pt x="159" y="31"/>
                  </a:lnTo>
                  <a:lnTo>
                    <a:pt x="165" y="34"/>
                  </a:lnTo>
                  <a:lnTo>
                    <a:pt x="170" y="39"/>
                  </a:lnTo>
                  <a:lnTo>
                    <a:pt x="174" y="46"/>
                  </a:lnTo>
                  <a:lnTo>
                    <a:pt x="174" y="46"/>
                  </a:lnTo>
                  <a:lnTo>
                    <a:pt x="177" y="51"/>
                  </a:lnTo>
                  <a:lnTo>
                    <a:pt x="179" y="58"/>
                  </a:lnTo>
                  <a:lnTo>
                    <a:pt x="182" y="72"/>
                  </a:lnTo>
                  <a:lnTo>
                    <a:pt x="182" y="72"/>
                  </a:lnTo>
                  <a:lnTo>
                    <a:pt x="183" y="77"/>
                  </a:lnTo>
                  <a:lnTo>
                    <a:pt x="183" y="78"/>
                  </a:lnTo>
                  <a:lnTo>
                    <a:pt x="185" y="79"/>
                  </a:lnTo>
                  <a:lnTo>
                    <a:pt x="185" y="79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89" y="44"/>
                  </a:lnTo>
                  <a:lnTo>
                    <a:pt x="190" y="27"/>
                  </a:lnTo>
                  <a:lnTo>
                    <a:pt x="191" y="11"/>
                  </a:lnTo>
                  <a:lnTo>
                    <a:pt x="191" y="11"/>
                  </a:lnTo>
                  <a:lnTo>
                    <a:pt x="191" y="10"/>
                  </a:lnTo>
                  <a:lnTo>
                    <a:pt x="190" y="9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79" y="7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46" y="1"/>
                  </a:lnTo>
                  <a:lnTo>
                    <a:pt x="133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3"/>
                  </a:lnTo>
                  <a:lnTo>
                    <a:pt x="85" y="4"/>
                  </a:lnTo>
                  <a:lnTo>
                    <a:pt x="75" y="7"/>
                  </a:lnTo>
                  <a:lnTo>
                    <a:pt x="65" y="11"/>
                  </a:lnTo>
                  <a:lnTo>
                    <a:pt x="57" y="15"/>
                  </a:lnTo>
                  <a:lnTo>
                    <a:pt x="48" y="21"/>
                  </a:lnTo>
                  <a:lnTo>
                    <a:pt x="41" y="26"/>
                  </a:lnTo>
                  <a:lnTo>
                    <a:pt x="35" y="33"/>
                  </a:lnTo>
                  <a:lnTo>
                    <a:pt x="29" y="40"/>
                  </a:lnTo>
                  <a:lnTo>
                    <a:pt x="24" y="48"/>
                  </a:lnTo>
                  <a:lnTo>
                    <a:pt x="20" y="56"/>
                  </a:lnTo>
                  <a:lnTo>
                    <a:pt x="17" y="65"/>
                  </a:lnTo>
                  <a:lnTo>
                    <a:pt x="14" y="73"/>
                  </a:lnTo>
                  <a:lnTo>
                    <a:pt x="13" y="83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3" y="107"/>
                  </a:lnTo>
                  <a:lnTo>
                    <a:pt x="15" y="119"/>
                  </a:lnTo>
                  <a:lnTo>
                    <a:pt x="19" y="133"/>
                  </a:lnTo>
                  <a:lnTo>
                    <a:pt x="25" y="146"/>
                  </a:lnTo>
                  <a:lnTo>
                    <a:pt x="34" y="160"/>
                  </a:lnTo>
                  <a:lnTo>
                    <a:pt x="46" y="175"/>
                  </a:lnTo>
                  <a:lnTo>
                    <a:pt x="60" y="190"/>
                  </a:lnTo>
                  <a:lnTo>
                    <a:pt x="80" y="207"/>
                  </a:lnTo>
                  <a:lnTo>
                    <a:pt x="103" y="226"/>
                  </a:lnTo>
                  <a:lnTo>
                    <a:pt x="103" y="226"/>
                  </a:lnTo>
                  <a:lnTo>
                    <a:pt x="119" y="238"/>
                  </a:lnTo>
                  <a:lnTo>
                    <a:pt x="131" y="250"/>
                  </a:lnTo>
                  <a:lnTo>
                    <a:pt x="142" y="262"/>
                  </a:lnTo>
                  <a:lnTo>
                    <a:pt x="149" y="272"/>
                  </a:lnTo>
                  <a:lnTo>
                    <a:pt x="155" y="283"/>
                  </a:lnTo>
                  <a:lnTo>
                    <a:pt x="160" y="294"/>
                  </a:lnTo>
                  <a:lnTo>
                    <a:pt x="162" y="306"/>
                  </a:lnTo>
                  <a:lnTo>
                    <a:pt x="162" y="320"/>
                  </a:lnTo>
                  <a:lnTo>
                    <a:pt x="162" y="320"/>
                  </a:lnTo>
                  <a:lnTo>
                    <a:pt x="161" y="332"/>
                  </a:lnTo>
                  <a:lnTo>
                    <a:pt x="157" y="344"/>
                  </a:lnTo>
                  <a:lnTo>
                    <a:pt x="153" y="356"/>
                  </a:lnTo>
                  <a:lnTo>
                    <a:pt x="144" y="366"/>
                  </a:lnTo>
                  <a:lnTo>
                    <a:pt x="139" y="371"/>
                  </a:lnTo>
                  <a:lnTo>
                    <a:pt x="133" y="375"/>
                  </a:lnTo>
                  <a:lnTo>
                    <a:pt x="127" y="379"/>
                  </a:lnTo>
                  <a:lnTo>
                    <a:pt x="121" y="381"/>
                  </a:lnTo>
                  <a:lnTo>
                    <a:pt x="114" y="385"/>
                  </a:lnTo>
                  <a:lnTo>
                    <a:pt x="105" y="386"/>
                  </a:lnTo>
                  <a:lnTo>
                    <a:pt x="97" y="388"/>
                  </a:lnTo>
                  <a:lnTo>
                    <a:pt x="88" y="389"/>
                  </a:lnTo>
                  <a:lnTo>
                    <a:pt x="88" y="389"/>
                  </a:lnTo>
                  <a:lnTo>
                    <a:pt x="75" y="388"/>
                  </a:lnTo>
                  <a:lnTo>
                    <a:pt x="63" y="385"/>
                  </a:lnTo>
                  <a:lnTo>
                    <a:pt x="51" y="381"/>
                  </a:lnTo>
                  <a:lnTo>
                    <a:pt x="40" y="375"/>
                  </a:lnTo>
                  <a:lnTo>
                    <a:pt x="30" y="368"/>
                  </a:lnTo>
                  <a:lnTo>
                    <a:pt x="21" y="360"/>
                  </a:lnTo>
                  <a:lnTo>
                    <a:pt x="15" y="349"/>
                  </a:lnTo>
                  <a:lnTo>
                    <a:pt x="13" y="341"/>
                  </a:lnTo>
                  <a:lnTo>
                    <a:pt x="12" y="335"/>
                  </a:lnTo>
                  <a:lnTo>
                    <a:pt x="12" y="335"/>
                  </a:lnTo>
                  <a:lnTo>
                    <a:pt x="11" y="324"/>
                  </a:lnTo>
                  <a:lnTo>
                    <a:pt x="11" y="316"/>
                  </a:lnTo>
                  <a:lnTo>
                    <a:pt x="11" y="316"/>
                  </a:lnTo>
                  <a:lnTo>
                    <a:pt x="9" y="311"/>
                  </a:lnTo>
                  <a:lnTo>
                    <a:pt x="8" y="311"/>
                  </a:lnTo>
                  <a:lnTo>
                    <a:pt x="7" y="310"/>
                  </a:lnTo>
                  <a:lnTo>
                    <a:pt x="7" y="310"/>
                  </a:lnTo>
                  <a:lnTo>
                    <a:pt x="5" y="311"/>
                  </a:lnTo>
                  <a:lnTo>
                    <a:pt x="3" y="312"/>
                  </a:lnTo>
                  <a:lnTo>
                    <a:pt x="2" y="318"/>
                  </a:lnTo>
                  <a:lnTo>
                    <a:pt x="2" y="318"/>
                  </a:lnTo>
                  <a:lnTo>
                    <a:pt x="1" y="339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0" y="381"/>
                  </a:lnTo>
                  <a:lnTo>
                    <a:pt x="1" y="388"/>
                  </a:lnTo>
                  <a:lnTo>
                    <a:pt x="3" y="391"/>
                  </a:lnTo>
                  <a:lnTo>
                    <a:pt x="8" y="394"/>
                  </a:lnTo>
                  <a:lnTo>
                    <a:pt x="8" y="394"/>
                  </a:lnTo>
                  <a:lnTo>
                    <a:pt x="24" y="400"/>
                  </a:lnTo>
                  <a:lnTo>
                    <a:pt x="41" y="405"/>
                  </a:lnTo>
                  <a:lnTo>
                    <a:pt x="59" y="407"/>
                  </a:lnTo>
                  <a:lnTo>
                    <a:pt x="77" y="407"/>
                  </a:lnTo>
                  <a:lnTo>
                    <a:pt x="77" y="4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1"/>
            <p:cNvSpPr>
              <a:spLocks noEditPoints="1"/>
            </p:cNvSpPr>
            <p:nvPr userDrawn="1"/>
          </p:nvSpPr>
          <p:spPr bwMode="auto">
            <a:xfrm>
              <a:off x="4331" y="659"/>
              <a:ext cx="132" cy="134"/>
            </a:xfrm>
            <a:custGeom>
              <a:avLst/>
              <a:gdLst>
                <a:gd name="T0" fmla="*/ 181 w 396"/>
                <a:gd name="T1" fmla="*/ 21 h 400"/>
                <a:gd name="T2" fmla="*/ 191 w 396"/>
                <a:gd name="T3" fmla="*/ 1 h 400"/>
                <a:gd name="T4" fmla="*/ 193 w 396"/>
                <a:gd name="T5" fmla="*/ 0 h 400"/>
                <a:gd name="T6" fmla="*/ 197 w 396"/>
                <a:gd name="T7" fmla="*/ 4 h 400"/>
                <a:gd name="T8" fmla="*/ 204 w 396"/>
                <a:gd name="T9" fmla="*/ 18 h 400"/>
                <a:gd name="T10" fmla="*/ 255 w 396"/>
                <a:gd name="T11" fmla="*/ 153 h 400"/>
                <a:gd name="T12" fmla="*/ 326 w 396"/>
                <a:gd name="T13" fmla="*/ 332 h 400"/>
                <a:gd name="T14" fmla="*/ 339 w 396"/>
                <a:gd name="T15" fmla="*/ 360 h 400"/>
                <a:gd name="T16" fmla="*/ 350 w 396"/>
                <a:gd name="T17" fmla="*/ 377 h 400"/>
                <a:gd name="T18" fmla="*/ 361 w 396"/>
                <a:gd name="T19" fmla="*/ 386 h 400"/>
                <a:gd name="T20" fmla="*/ 369 w 396"/>
                <a:gd name="T21" fmla="*/ 390 h 400"/>
                <a:gd name="T22" fmla="*/ 381 w 396"/>
                <a:gd name="T23" fmla="*/ 392 h 400"/>
                <a:gd name="T24" fmla="*/ 391 w 396"/>
                <a:gd name="T25" fmla="*/ 392 h 400"/>
                <a:gd name="T26" fmla="*/ 395 w 396"/>
                <a:gd name="T27" fmla="*/ 395 h 400"/>
                <a:gd name="T28" fmla="*/ 396 w 396"/>
                <a:gd name="T29" fmla="*/ 396 h 400"/>
                <a:gd name="T30" fmla="*/ 392 w 396"/>
                <a:gd name="T31" fmla="*/ 400 h 400"/>
                <a:gd name="T32" fmla="*/ 385 w 396"/>
                <a:gd name="T33" fmla="*/ 400 h 400"/>
                <a:gd name="T34" fmla="*/ 304 w 396"/>
                <a:gd name="T35" fmla="*/ 398 h 400"/>
                <a:gd name="T36" fmla="*/ 293 w 396"/>
                <a:gd name="T37" fmla="*/ 398 h 400"/>
                <a:gd name="T38" fmla="*/ 288 w 396"/>
                <a:gd name="T39" fmla="*/ 395 h 400"/>
                <a:gd name="T40" fmla="*/ 289 w 396"/>
                <a:gd name="T41" fmla="*/ 394 h 400"/>
                <a:gd name="T42" fmla="*/ 292 w 396"/>
                <a:gd name="T43" fmla="*/ 391 h 400"/>
                <a:gd name="T44" fmla="*/ 295 w 396"/>
                <a:gd name="T45" fmla="*/ 388 h 400"/>
                <a:gd name="T46" fmla="*/ 295 w 396"/>
                <a:gd name="T47" fmla="*/ 378 h 400"/>
                <a:gd name="T48" fmla="*/ 247 w 396"/>
                <a:gd name="T49" fmla="*/ 250 h 400"/>
                <a:gd name="T50" fmla="*/ 242 w 396"/>
                <a:gd name="T51" fmla="*/ 247 h 400"/>
                <a:gd name="T52" fmla="*/ 130 w 396"/>
                <a:gd name="T53" fmla="*/ 247 h 400"/>
                <a:gd name="T54" fmla="*/ 125 w 396"/>
                <a:gd name="T55" fmla="*/ 252 h 400"/>
                <a:gd name="T56" fmla="*/ 94 w 396"/>
                <a:gd name="T57" fmla="*/ 343 h 400"/>
                <a:gd name="T58" fmla="*/ 89 w 396"/>
                <a:gd name="T59" fmla="*/ 362 h 400"/>
                <a:gd name="T60" fmla="*/ 87 w 396"/>
                <a:gd name="T61" fmla="*/ 378 h 400"/>
                <a:gd name="T62" fmla="*/ 88 w 396"/>
                <a:gd name="T63" fmla="*/ 381 h 400"/>
                <a:gd name="T64" fmla="*/ 91 w 396"/>
                <a:gd name="T65" fmla="*/ 388 h 400"/>
                <a:gd name="T66" fmla="*/ 100 w 396"/>
                <a:gd name="T67" fmla="*/ 392 h 400"/>
                <a:gd name="T68" fmla="*/ 112 w 396"/>
                <a:gd name="T69" fmla="*/ 392 h 400"/>
                <a:gd name="T70" fmla="*/ 116 w 396"/>
                <a:gd name="T71" fmla="*/ 394 h 400"/>
                <a:gd name="T72" fmla="*/ 117 w 396"/>
                <a:gd name="T73" fmla="*/ 396 h 400"/>
                <a:gd name="T74" fmla="*/ 117 w 396"/>
                <a:gd name="T75" fmla="*/ 398 h 400"/>
                <a:gd name="T76" fmla="*/ 110 w 396"/>
                <a:gd name="T77" fmla="*/ 400 h 400"/>
                <a:gd name="T78" fmla="*/ 87 w 396"/>
                <a:gd name="T79" fmla="*/ 400 h 400"/>
                <a:gd name="T80" fmla="*/ 68 w 396"/>
                <a:gd name="T81" fmla="*/ 398 h 400"/>
                <a:gd name="T82" fmla="*/ 10 w 396"/>
                <a:gd name="T83" fmla="*/ 400 h 400"/>
                <a:gd name="T84" fmla="*/ 3 w 396"/>
                <a:gd name="T85" fmla="*/ 400 h 400"/>
                <a:gd name="T86" fmla="*/ 0 w 396"/>
                <a:gd name="T87" fmla="*/ 396 h 400"/>
                <a:gd name="T88" fmla="*/ 0 w 396"/>
                <a:gd name="T89" fmla="*/ 395 h 400"/>
                <a:gd name="T90" fmla="*/ 5 w 396"/>
                <a:gd name="T91" fmla="*/ 392 h 400"/>
                <a:gd name="T92" fmla="*/ 20 w 396"/>
                <a:gd name="T93" fmla="*/ 391 h 400"/>
                <a:gd name="T94" fmla="*/ 28 w 396"/>
                <a:gd name="T95" fmla="*/ 390 h 400"/>
                <a:gd name="T96" fmla="*/ 42 w 396"/>
                <a:gd name="T97" fmla="*/ 381 h 400"/>
                <a:gd name="T98" fmla="*/ 53 w 396"/>
                <a:gd name="T99" fmla="*/ 369 h 400"/>
                <a:gd name="T100" fmla="*/ 64 w 396"/>
                <a:gd name="T101" fmla="*/ 343 h 400"/>
                <a:gd name="T102" fmla="*/ 236 w 396"/>
                <a:gd name="T103" fmla="*/ 228 h 400"/>
                <a:gd name="T104" fmla="*/ 237 w 396"/>
                <a:gd name="T105" fmla="*/ 228 h 400"/>
                <a:gd name="T106" fmla="*/ 237 w 396"/>
                <a:gd name="T107" fmla="*/ 225 h 400"/>
                <a:gd name="T108" fmla="*/ 189 w 396"/>
                <a:gd name="T109" fmla="*/ 84 h 400"/>
                <a:gd name="T110" fmla="*/ 184 w 396"/>
                <a:gd name="T111" fmla="*/ 78 h 400"/>
                <a:gd name="T112" fmla="*/ 180 w 396"/>
                <a:gd name="T113" fmla="*/ 84 h 400"/>
                <a:gd name="T114" fmla="*/ 135 w 396"/>
                <a:gd name="T115" fmla="*/ 225 h 400"/>
                <a:gd name="T116" fmla="*/ 136 w 396"/>
                <a:gd name="T117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6" h="400">
                  <a:moveTo>
                    <a:pt x="181" y="21"/>
                  </a:moveTo>
                  <a:lnTo>
                    <a:pt x="181" y="21"/>
                  </a:lnTo>
                  <a:lnTo>
                    <a:pt x="189" y="4"/>
                  </a:lnTo>
                  <a:lnTo>
                    <a:pt x="191" y="1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5" y="1"/>
                  </a:lnTo>
                  <a:lnTo>
                    <a:pt x="197" y="4"/>
                  </a:lnTo>
                  <a:lnTo>
                    <a:pt x="201" y="9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5" y="153"/>
                  </a:lnTo>
                  <a:lnTo>
                    <a:pt x="326" y="332"/>
                  </a:lnTo>
                  <a:lnTo>
                    <a:pt x="326" y="332"/>
                  </a:lnTo>
                  <a:lnTo>
                    <a:pt x="332" y="347"/>
                  </a:lnTo>
                  <a:lnTo>
                    <a:pt x="339" y="360"/>
                  </a:lnTo>
                  <a:lnTo>
                    <a:pt x="345" y="369"/>
                  </a:lnTo>
                  <a:lnTo>
                    <a:pt x="350" y="377"/>
                  </a:lnTo>
                  <a:lnTo>
                    <a:pt x="356" y="383"/>
                  </a:lnTo>
                  <a:lnTo>
                    <a:pt x="361" y="386"/>
                  </a:lnTo>
                  <a:lnTo>
                    <a:pt x="366" y="389"/>
                  </a:lnTo>
                  <a:lnTo>
                    <a:pt x="369" y="390"/>
                  </a:lnTo>
                  <a:lnTo>
                    <a:pt x="369" y="390"/>
                  </a:lnTo>
                  <a:lnTo>
                    <a:pt x="381" y="392"/>
                  </a:lnTo>
                  <a:lnTo>
                    <a:pt x="391" y="392"/>
                  </a:lnTo>
                  <a:lnTo>
                    <a:pt x="391" y="392"/>
                  </a:lnTo>
                  <a:lnTo>
                    <a:pt x="394" y="394"/>
                  </a:lnTo>
                  <a:lnTo>
                    <a:pt x="395" y="395"/>
                  </a:lnTo>
                  <a:lnTo>
                    <a:pt x="396" y="396"/>
                  </a:lnTo>
                  <a:lnTo>
                    <a:pt x="396" y="396"/>
                  </a:lnTo>
                  <a:lnTo>
                    <a:pt x="395" y="398"/>
                  </a:lnTo>
                  <a:lnTo>
                    <a:pt x="392" y="400"/>
                  </a:lnTo>
                  <a:lnTo>
                    <a:pt x="385" y="400"/>
                  </a:lnTo>
                  <a:lnTo>
                    <a:pt x="385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3" y="398"/>
                  </a:lnTo>
                  <a:lnTo>
                    <a:pt x="289" y="397"/>
                  </a:lnTo>
                  <a:lnTo>
                    <a:pt x="288" y="395"/>
                  </a:lnTo>
                  <a:lnTo>
                    <a:pt x="288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4" y="390"/>
                  </a:lnTo>
                  <a:lnTo>
                    <a:pt x="295" y="388"/>
                  </a:lnTo>
                  <a:lnTo>
                    <a:pt x="297" y="384"/>
                  </a:lnTo>
                  <a:lnTo>
                    <a:pt x="295" y="378"/>
                  </a:lnTo>
                  <a:lnTo>
                    <a:pt x="247" y="250"/>
                  </a:lnTo>
                  <a:lnTo>
                    <a:pt x="247" y="250"/>
                  </a:lnTo>
                  <a:lnTo>
                    <a:pt x="246" y="248"/>
                  </a:lnTo>
                  <a:lnTo>
                    <a:pt x="242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8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91" y="352"/>
                  </a:lnTo>
                  <a:lnTo>
                    <a:pt x="89" y="362"/>
                  </a:lnTo>
                  <a:lnTo>
                    <a:pt x="88" y="371"/>
                  </a:lnTo>
                  <a:lnTo>
                    <a:pt x="87" y="378"/>
                  </a:lnTo>
                  <a:lnTo>
                    <a:pt x="87" y="378"/>
                  </a:lnTo>
                  <a:lnTo>
                    <a:pt x="88" y="381"/>
                  </a:lnTo>
                  <a:lnTo>
                    <a:pt x="89" y="385"/>
                  </a:lnTo>
                  <a:lnTo>
                    <a:pt x="91" y="388"/>
                  </a:lnTo>
                  <a:lnTo>
                    <a:pt x="94" y="389"/>
                  </a:lnTo>
                  <a:lnTo>
                    <a:pt x="100" y="392"/>
                  </a:lnTo>
                  <a:lnTo>
                    <a:pt x="107" y="392"/>
                  </a:lnTo>
                  <a:lnTo>
                    <a:pt x="112" y="392"/>
                  </a:lnTo>
                  <a:lnTo>
                    <a:pt x="112" y="392"/>
                  </a:lnTo>
                  <a:lnTo>
                    <a:pt x="116" y="394"/>
                  </a:lnTo>
                  <a:lnTo>
                    <a:pt x="117" y="395"/>
                  </a:lnTo>
                  <a:lnTo>
                    <a:pt x="117" y="396"/>
                  </a:lnTo>
                  <a:lnTo>
                    <a:pt x="117" y="396"/>
                  </a:lnTo>
                  <a:lnTo>
                    <a:pt x="117" y="398"/>
                  </a:lnTo>
                  <a:lnTo>
                    <a:pt x="115" y="400"/>
                  </a:lnTo>
                  <a:lnTo>
                    <a:pt x="110" y="400"/>
                  </a:lnTo>
                  <a:lnTo>
                    <a:pt x="110" y="400"/>
                  </a:lnTo>
                  <a:lnTo>
                    <a:pt x="87" y="400"/>
                  </a:lnTo>
                  <a:lnTo>
                    <a:pt x="68" y="398"/>
                  </a:lnTo>
                  <a:lnTo>
                    <a:pt x="68" y="398"/>
                  </a:lnTo>
                  <a:lnTo>
                    <a:pt x="47" y="400"/>
                  </a:lnTo>
                  <a:lnTo>
                    <a:pt x="10" y="400"/>
                  </a:lnTo>
                  <a:lnTo>
                    <a:pt x="10" y="400"/>
                  </a:lnTo>
                  <a:lnTo>
                    <a:pt x="3" y="400"/>
                  </a:lnTo>
                  <a:lnTo>
                    <a:pt x="0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2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20" y="391"/>
                  </a:lnTo>
                  <a:lnTo>
                    <a:pt x="20" y="391"/>
                  </a:lnTo>
                  <a:lnTo>
                    <a:pt x="28" y="390"/>
                  </a:lnTo>
                  <a:lnTo>
                    <a:pt x="36" y="386"/>
                  </a:lnTo>
                  <a:lnTo>
                    <a:pt x="42" y="381"/>
                  </a:lnTo>
                  <a:lnTo>
                    <a:pt x="48" y="375"/>
                  </a:lnTo>
                  <a:lnTo>
                    <a:pt x="53" y="369"/>
                  </a:lnTo>
                  <a:lnTo>
                    <a:pt x="56" y="361"/>
                  </a:lnTo>
                  <a:lnTo>
                    <a:pt x="64" y="343"/>
                  </a:lnTo>
                  <a:lnTo>
                    <a:pt x="181" y="21"/>
                  </a:lnTo>
                  <a:close/>
                  <a:moveTo>
                    <a:pt x="236" y="228"/>
                  </a:moveTo>
                  <a:lnTo>
                    <a:pt x="236" y="228"/>
                  </a:lnTo>
                  <a:lnTo>
                    <a:pt x="237" y="228"/>
                  </a:lnTo>
                  <a:lnTo>
                    <a:pt x="237" y="227"/>
                  </a:lnTo>
                  <a:lnTo>
                    <a:pt x="237" y="225"/>
                  </a:lnTo>
                  <a:lnTo>
                    <a:pt x="189" y="84"/>
                  </a:lnTo>
                  <a:lnTo>
                    <a:pt x="189" y="84"/>
                  </a:lnTo>
                  <a:lnTo>
                    <a:pt x="186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0" y="84"/>
                  </a:lnTo>
                  <a:lnTo>
                    <a:pt x="135" y="225"/>
                  </a:lnTo>
                  <a:lnTo>
                    <a:pt x="135" y="225"/>
                  </a:lnTo>
                  <a:lnTo>
                    <a:pt x="135" y="227"/>
                  </a:lnTo>
                  <a:lnTo>
                    <a:pt x="136" y="228"/>
                  </a:lnTo>
                  <a:lnTo>
                    <a:pt x="236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4"/>
            <p:cNvSpPr>
              <a:spLocks/>
            </p:cNvSpPr>
            <p:nvPr userDrawn="1"/>
          </p:nvSpPr>
          <p:spPr bwMode="auto">
            <a:xfrm>
              <a:off x="4484" y="659"/>
              <a:ext cx="110" cy="134"/>
            </a:xfrm>
            <a:custGeom>
              <a:avLst/>
              <a:gdLst>
                <a:gd name="T0" fmla="*/ 256 w 329"/>
                <a:gd name="T1" fmla="*/ 31 h 400"/>
                <a:gd name="T2" fmla="*/ 273 w 329"/>
                <a:gd name="T3" fmla="*/ 32 h 400"/>
                <a:gd name="T4" fmla="*/ 297 w 329"/>
                <a:gd name="T5" fmla="*/ 37 h 400"/>
                <a:gd name="T6" fmla="*/ 312 w 329"/>
                <a:gd name="T7" fmla="*/ 44 h 400"/>
                <a:gd name="T8" fmla="*/ 318 w 329"/>
                <a:gd name="T9" fmla="*/ 54 h 400"/>
                <a:gd name="T10" fmla="*/ 319 w 329"/>
                <a:gd name="T11" fmla="*/ 65 h 400"/>
                <a:gd name="T12" fmla="*/ 322 w 329"/>
                <a:gd name="T13" fmla="*/ 72 h 400"/>
                <a:gd name="T14" fmla="*/ 324 w 329"/>
                <a:gd name="T15" fmla="*/ 74 h 400"/>
                <a:gd name="T16" fmla="*/ 325 w 329"/>
                <a:gd name="T17" fmla="*/ 73 h 400"/>
                <a:gd name="T18" fmla="*/ 328 w 329"/>
                <a:gd name="T19" fmla="*/ 71 h 400"/>
                <a:gd name="T20" fmla="*/ 328 w 329"/>
                <a:gd name="T21" fmla="*/ 67 h 400"/>
                <a:gd name="T22" fmla="*/ 329 w 329"/>
                <a:gd name="T23" fmla="*/ 10 h 400"/>
                <a:gd name="T24" fmla="*/ 328 w 329"/>
                <a:gd name="T25" fmla="*/ 4 h 400"/>
                <a:gd name="T26" fmla="*/ 326 w 329"/>
                <a:gd name="T27" fmla="*/ 4 h 400"/>
                <a:gd name="T28" fmla="*/ 296 w 329"/>
                <a:gd name="T29" fmla="*/ 9 h 400"/>
                <a:gd name="T30" fmla="*/ 80 w 329"/>
                <a:gd name="T31" fmla="*/ 9 h 400"/>
                <a:gd name="T32" fmla="*/ 40 w 329"/>
                <a:gd name="T33" fmla="*/ 6 h 400"/>
                <a:gd name="T34" fmla="*/ 30 w 329"/>
                <a:gd name="T35" fmla="*/ 5 h 400"/>
                <a:gd name="T36" fmla="*/ 19 w 329"/>
                <a:gd name="T37" fmla="*/ 1 h 400"/>
                <a:gd name="T38" fmla="*/ 17 w 329"/>
                <a:gd name="T39" fmla="*/ 0 h 400"/>
                <a:gd name="T40" fmla="*/ 13 w 329"/>
                <a:gd name="T41" fmla="*/ 4 h 400"/>
                <a:gd name="T42" fmla="*/ 12 w 329"/>
                <a:gd name="T43" fmla="*/ 10 h 400"/>
                <a:gd name="T44" fmla="*/ 0 w 329"/>
                <a:gd name="T45" fmla="*/ 65 h 400"/>
                <a:gd name="T46" fmla="*/ 1 w 329"/>
                <a:gd name="T47" fmla="*/ 67 h 400"/>
                <a:gd name="T48" fmla="*/ 2 w 329"/>
                <a:gd name="T49" fmla="*/ 68 h 400"/>
                <a:gd name="T50" fmla="*/ 8 w 329"/>
                <a:gd name="T51" fmla="*/ 63 h 400"/>
                <a:gd name="T52" fmla="*/ 11 w 329"/>
                <a:gd name="T53" fmla="*/ 57 h 400"/>
                <a:gd name="T54" fmla="*/ 17 w 329"/>
                <a:gd name="T55" fmla="*/ 48 h 400"/>
                <a:gd name="T56" fmla="*/ 24 w 329"/>
                <a:gd name="T57" fmla="*/ 40 h 400"/>
                <a:gd name="T58" fmla="*/ 34 w 329"/>
                <a:gd name="T59" fmla="*/ 34 h 400"/>
                <a:gd name="T60" fmla="*/ 48 w 329"/>
                <a:gd name="T61" fmla="*/ 32 h 400"/>
                <a:gd name="T62" fmla="*/ 147 w 329"/>
                <a:gd name="T63" fmla="*/ 29 h 400"/>
                <a:gd name="T64" fmla="*/ 147 w 329"/>
                <a:gd name="T65" fmla="*/ 249 h 400"/>
                <a:gd name="T66" fmla="*/ 146 w 329"/>
                <a:gd name="T67" fmla="*/ 343 h 400"/>
                <a:gd name="T68" fmla="*/ 144 w 329"/>
                <a:gd name="T69" fmla="*/ 362 h 400"/>
                <a:gd name="T70" fmla="*/ 140 w 329"/>
                <a:gd name="T71" fmla="*/ 381 h 400"/>
                <a:gd name="T72" fmla="*/ 136 w 329"/>
                <a:gd name="T73" fmla="*/ 388 h 400"/>
                <a:gd name="T74" fmla="*/ 129 w 329"/>
                <a:gd name="T75" fmla="*/ 391 h 400"/>
                <a:gd name="T76" fmla="*/ 121 w 329"/>
                <a:gd name="T77" fmla="*/ 392 h 400"/>
                <a:gd name="T78" fmla="*/ 113 w 329"/>
                <a:gd name="T79" fmla="*/ 392 h 400"/>
                <a:gd name="T80" fmla="*/ 109 w 329"/>
                <a:gd name="T81" fmla="*/ 396 h 400"/>
                <a:gd name="T82" fmla="*/ 109 w 329"/>
                <a:gd name="T83" fmla="*/ 398 h 400"/>
                <a:gd name="T84" fmla="*/ 118 w 329"/>
                <a:gd name="T85" fmla="*/ 400 h 400"/>
                <a:gd name="T86" fmla="*/ 148 w 329"/>
                <a:gd name="T87" fmla="*/ 400 h 400"/>
                <a:gd name="T88" fmla="*/ 169 w 329"/>
                <a:gd name="T89" fmla="*/ 398 h 400"/>
                <a:gd name="T90" fmla="*/ 232 w 329"/>
                <a:gd name="T91" fmla="*/ 400 h 400"/>
                <a:gd name="T92" fmla="*/ 235 w 329"/>
                <a:gd name="T93" fmla="*/ 400 h 400"/>
                <a:gd name="T94" fmla="*/ 240 w 329"/>
                <a:gd name="T95" fmla="*/ 397 h 400"/>
                <a:gd name="T96" fmla="*/ 240 w 329"/>
                <a:gd name="T97" fmla="*/ 396 h 400"/>
                <a:gd name="T98" fmla="*/ 237 w 329"/>
                <a:gd name="T99" fmla="*/ 392 h 400"/>
                <a:gd name="T100" fmla="*/ 212 w 329"/>
                <a:gd name="T101" fmla="*/ 391 h 400"/>
                <a:gd name="T102" fmla="*/ 207 w 329"/>
                <a:gd name="T103" fmla="*/ 390 h 400"/>
                <a:gd name="T104" fmla="*/ 200 w 329"/>
                <a:gd name="T105" fmla="*/ 385 h 400"/>
                <a:gd name="T106" fmla="*/ 195 w 329"/>
                <a:gd name="T107" fmla="*/ 378 h 400"/>
                <a:gd name="T108" fmla="*/ 193 w 329"/>
                <a:gd name="T109" fmla="*/ 362 h 400"/>
                <a:gd name="T110" fmla="*/ 192 w 329"/>
                <a:gd name="T111" fmla="*/ 343 h 400"/>
                <a:gd name="T112" fmla="*/ 190 w 329"/>
                <a:gd name="T113" fmla="*/ 249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400">
                  <a:moveTo>
                    <a:pt x="190" y="29"/>
                  </a:moveTo>
                  <a:lnTo>
                    <a:pt x="256" y="31"/>
                  </a:lnTo>
                  <a:lnTo>
                    <a:pt x="256" y="31"/>
                  </a:lnTo>
                  <a:lnTo>
                    <a:pt x="273" y="32"/>
                  </a:lnTo>
                  <a:lnTo>
                    <a:pt x="286" y="34"/>
                  </a:lnTo>
                  <a:lnTo>
                    <a:pt x="297" y="37"/>
                  </a:lnTo>
                  <a:lnTo>
                    <a:pt x="306" y="40"/>
                  </a:lnTo>
                  <a:lnTo>
                    <a:pt x="312" y="44"/>
                  </a:lnTo>
                  <a:lnTo>
                    <a:pt x="315" y="49"/>
                  </a:lnTo>
                  <a:lnTo>
                    <a:pt x="318" y="54"/>
                  </a:lnTo>
                  <a:lnTo>
                    <a:pt x="319" y="60"/>
                  </a:lnTo>
                  <a:lnTo>
                    <a:pt x="319" y="65"/>
                  </a:lnTo>
                  <a:lnTo>
                    <a:pt x="319" y="65"/>
                  </a:lnTo>
                  <a:lnTo>
                    <a:pt x="322" y="72"/>
                  </a:lnTo>
                  <a:lnTo>
                    <a:pt x="323" y="73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25" y="73"/>
                  </a:lnTo>
                  <a:lnTo>
                    <a:pt x="326" y="72"/>
                  </a:lnTo>
                  <a:lnTo>
                    <a:pt x="328" y="71"/>
                  </a:lnTo>
                  <a:lnTo>
                    <a:pt x="328" y="67"/>
                  </a:lnTo>
                  <a:lnTo>
                    <a:pt x="328" y="67"/>
                  </a:lnTo>
                  <a:lnTo>
                    <a:pt x="329" y="10"/>
                  </a:lnTo>
                  <a:lnTo>
                    <a:pt x="329" y="10"/>
                  </a:lnTo>
                  <a:lnTo>
                    <a:pt x="329" y="6"/>
                  </a:lnTo>
                  <a:lnTo>
                    <a:pt x="328" y="4"/>
                  </a:lnTo>
                  <a:lnTo>
                    <a:pt x="326" y="4"/>
                  </a:lnTo>
                  <a:lnTo>
                    <a:pt x="326" y="4"/>
                  </a:lnTo>
                  <a:lnTo>
                    <a:pt x="312" y="6"/>
                  </a:lnTo>
                  <a:lnTo>
                    <a:pt x="296" y="9"/>
                  </a:lnTo>
                  <a:lnTo>
                    <a:pt x="275" y="9"/>
                  </a:lnTo>
                  <a:lnTo>
                    <a:pt x="80" y="9"/>
                  </a:lnTo>
                  <a:lnTo>
                    <a:pt x="80" y="9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30" y="5"/>
                  </a:lnTo>
                  <a:lnTo>
                    <a:pt x="24" y="3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3" y="4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6" y="3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7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6" y="68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11" y="57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21" y="44"/>
                  </a:lnTo>
                  <a:lnTo>
                    <a:pt x="24" y="40"/>
                  </a:lnTo>
                  <a:lnTo>
                    <a:pt x="29" y="37"/>
                  </a:lnTo>
                  <a:lnTo>
                    <a:pt x="34" y="34"/>
                  </a:lnTo>
                  <a:lnTo>
                    <a:pt x="41" y="33"/>
                  </a:lnTo>
                  <a:lnTo>
                    <a:pt x="48" y="32"/>
                  </a:lnTo>
                  <a:lnTo>
                    <a:pt x="69" y="31"/>
                  </a:lnTo>
                  <a:lnTo>
                    <a:pt x="147" y="2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6" y="316"/>
                  </a:lnTo>
                  <a:lnTo>
                    <a:pt x="146" y="343"/>
                  </a:lnTo>
                  <a:lnTo>
                    <a:pt x="144" y="362"/>
                  </a:lnTo>
                  <a:lnTo>
                    <a:pt x="144" y="362"/>
                  </a:lnTo>
                  <a:lnTo>
                    <a:pt x="142" y="373"/>
                  </a:lnTo>
                  <a:lnTo>
                    <a:pt x="140" y="381"/>
                  </a:lnTo>
                  <a:lnTo>
                    <a:pt x="137" y="385"/>
                  </a:lnTo>
                  <a:lnTo>
                    <a:pt x="136" y="388"/>
                  </a:lnTo>
                  <a:lnTo>
                    <a:pt x="132" y="390"/>
                  </a:lnTo>
                  <a:lnTo>
                    <a:pt x="129" y="391"/>
                  </a:lnTo>
                  <a:lnTo>
                    <a:pt x="129" y="391"/>
                  </a:lnTo>
                  <a:lnTo>
                    <a:pt x="121" y="392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0" y="394"/>
                  </a:lnTo>
                  <a:lnTo>
                    <a:pt x="109" y="396"/>
                  </a:lnTo>
                  <a:lnTo>
                    <a:pt x="109" y="396"/>
                  </a:lnTo>
                  <a:lnTo>
                    <a:pt x="109" y="398"/>
                  </a:lnTo>
                  <a:lnTo>
                    <a:pt x="112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48" y="400"/>
                  </a:lnTo>
                  <a:lnTo>
                    <a:pt x="169" y="398"/>
                  </a:lnTo>
                  <a:lnTo>
                    <a:pt x="169" y="398"/>
                  </a:lnTo>
                  <a:lnTo>
                    <a:pt x="190" y="400"/>
                  </a:lnTo>
                  <a:lnTo>
                    <a:pt x="232" y="400"/>
                  </a:lnTo>
                  <a:lnTo>
                    <a:pt x="232" y="400"/>
                  </a:lnTo>
                  <a:lnTo>
                    <a:pt x="235" y="400"/>
                  </a:lnTo>
                  <a:lnTo>
                    <a:pt x="239" y="398"/>
                  </a:lnTo>
                  <a:lnTo>
                    <a:pt x="240" y="397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39" y="394"/>
                  </a:lnTo>
                  <a:lnTo>
                    <a:pt x="237" y="392"/>
                  </a:lnTo>
                  <a:lnTo>
                    <a:pt x="237" y="392"/>
                  </a:lnTo>
                  <a:lnTo>
                    <a:pt x="212" y="391"/>
                  </a:lnTo>
                  <a:lnTo>
                    <a:pt x="212" y="391"/>
                  </a:lnTo>
                  <a:lnTo>
                    <a:pt x="207" y="390"/>
                  </a:lnTo>
                  <a:lnTo>
                    <a:pt x="204" y="388"/>
                  </a:lnTo>
                  <a:lnTo>
                    <a:pt x="200" y="385"/>
                  </a:lnTo>
                  <a:lnTo>
                    <a:pt x="198" y="381"/>
                  </a:lnTo>
                  <a:lnTo>
                    <a:pt x="195" y="378"/>
                  </a:lnTo>
                  <a:lnTo>
                    <a:pt x="194" y="373"/>
                  </a:lnTo>
                  <a:lnTo>
                    <a:pt x="193" y="362"/>
                  </a:lnTo>
                  <a:lnTo>
                    <a:pt x="193" y="362"/>
                  </a:lnTo>
                  <a:lnTo>
                    <a:pt x="192" y="343"/>
                  </a:lnTo>
                  <a:lnTo>
                    <a:pt x="190" y="316"/>
                  </a:lnTo>
                  <a:lnTo>
                    <a:pt x="190" y="249"/>
                  </a:lnTo>
                  <a:lnTo>
                    <a:pt x="19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5"/>
            <p:cNvSpPr>
              <a:spLocks/>
            </p:cNvSpPr>
            <p:nvPr userDrawn="1"/>
          </p:nvSpPr>
          <p:spPr bwMode="auto">
            <a:xfrm>
              <a:off x="4740" y="662"/>
              <a:ext cx="83" cy="131"/>
            </a:xfrm>
            <a:custGeom>
              <a:avLst/>
              <a:gdLst>
                <a:gd name="T0" fmla="*/ 89 w 247"/>
                <a:gd name="T1" fmla="*/ 243 h 395"/>
                <a:gd name="T2" fmla="*/ 91 w 247"/>
                <a:gd name="T3" fmla="*/ 328 h 395"/>
                <a:gd name="T4" fmla="*/ 95 w 247"/>
                <a:gd name="T5" fmla="*/ 350 h 395"/>
                <a:gd name="T6" fmla="*/ 100 w 247"/>
                <a:gd name="T7" fmla="*/ 362 h 395"/>
                <a:gd name="T8" fmla="*/ 104 w 247"/>
                <a:gd name="T9" fmla="*/ 366 h 395"/>
                <a:gd name="T10" fmla="*/ 113 w 247"/>
                <a:gd name="T11" fmla="*/ 370 h 395"/>
                <a:gd name="T12" fmla="*/ 137 w 247"/>
                <a:gd name="T13" fmla="*/ 373 h 395"/>
                <a:gd name="T14" fmla="*/ 163 w 247"/>
                <a:gd name="T15" fmla="*/ 374 h 395"/>
                <a:gd name="T16" fmla="*/ 199 w 247"/>
                <a:gd name="T17" fmla="*/ 372 h 395"/>
                <a:gd name="T18" fmla="*/ 214 w 247"/>
                <a:gd name="T19" fmla="*/ 367 h 395"/>
                <a:gd name="T20" fmla="*/ 225 w 247"/>
                <a:gd name="T21" fmla="*/ 359 h 395"/>
                <a:gd name="T22" fmla="*/ 230 w 247"/>
                <a:gd name="T23" fmla="*/ 351 h 395"/>
                <a:gd name="T24" fmla="*/ 237 w 247"/>
                <a:gd name="T25" fmla="*/ 336 h 395"/>
                <a:gd name="T26" fmla="*/ 239 w 247"/>
                <a:gd name="T27" fmla="*/ 328 h 395"/>
                <a:gd name="T28" fmla="*/ 242 w 247"/>
                <a:gd name="T29" fmla="*/ 321 h 395"/>
                <a:gd name="T30" fmla="*/ 244 w 247"/>
                <a:gd name="T31" fmla="*/ 321 h 395"/>
                <a:gd name="T32" fmla="*/ 245 w 247"/>
                <a:gd name="T33" fmla="*/ 322 h 395"/>
                <a:gd name="T34" fmla="*/ 247 w 247"/>
                <a:gd name="T35" fmla="*/ 328 h 395"/>
                <a:gd name="T36" fmla="*/ 242 w 247"/>
                <a:gd name="T37" fmla="*/ 367 h 395"/>
                <a:gd name="T38" fmla="*/ 239 w 247"/>
                <a:gd name="T39" fmla="*/ 381 h 395"/>
                <a:gd name="T40" fmla="*/ 235 w 247"/>
                <a:gd name="T41" fmla="*/ 390 h 395"/>
                <a:gd name="T42" fmla="*/ 227 w 247"/>
                <a:gd name="T43" fmla="*/ 393 h 395"/>
                <a:gd name="T44" fmla="*/ 207 w 247"/>
                <a:gd name="T45" fmla="*/ 395 h 395"/>
                <a:gd name="T46" fmla="*/ 157 w 247"/>
                <a:gd name="T47" fmla="*/ 394 h 395"/>
                <a:gd name="T48" fmla="*/ 67 w 247"/>
                <a:gd name="T49" fmla="*/ 391 h 395"/>
                <a:gd name="T50" fmla="*/ 45 w 247"/>
                <a:gd name="T51" fmla="*/ 393 h 395"/>
                <a:gd name="T52" fmla="*/ 16 w 247"/>
                <a:gd name="T53" fmla="*/ 393 h 395"/>
                <a:gd name="T54" fmla="*/ 9 w 247"/>
                <a:gd name="T55" fmla="*/ 391 h 395"/>
                <a:gd name="T56" fmla="*/ 8 w 247"/>
                <a:gd name="T57" fmla="*/ 389 h 395"/>
                <a:gd name="T58" fmla="*/ 12 w 247"/>
                <a:gd name="T59" fmla="*/ 385 h 395"/>
                <a:gd name="T60" fmla="*/ 20 w 247"/>
                <a:gd name="T61" fmla="*/ 385 h 395"/>
                <a:gd name="T62" fmla="*/ 28 w 247"/>
                <a:gd name="T63" fmla="*/ 384 h 395"/>
                <a:gd name="T64" fmla="*/ 34 w 247"/>
                <a:gd name="T65" fmla="*/ 381 h 395"/>
                <a:gd name="T66" fmla="*/ 38 w 247"/>
                <a:gd name="T67" fmla="*/ 374 h 395"/>
                <a:gd name="T68" fmla="*/ 43 w 247"/>
                <a:gd name="T69" fmla="*/ 355 h 395"/>
                <a:gd name="T70" fmla="*/ 44 w 247"/>
                <a:gd name="T71" fmla="*/ 336 h 395"/>
                <a:gd name="T72" fmla="*/ 45 w 247"/>
                <a:gd name="T73" fmla="*/ 242 h 395"/>
                <a:gd name="T74" fmla="*/ 45 w 247"/>
                <a:gd name="T75" fmla="*/ 151 h 395"/>
                <a:gd name="T76" fmla="*/ 44 w 247"/>
                <a:gd name="T77" fmla="*/ 39 h 395"/>
                <a:gd name="T78" fmla="*/ 43 w 247"/>
                <a:gd name="T79" fmla="*/ 27 h 395"/>
                <a:gd name="T80" fmla="*/ 39 w 247"/>
                <a:gd name="T81" fmla="*/ 19 h 395"/>
                <a:gd name="T82" fmla="*/ 33 w 247"/>
                <a:gd name="T83" fmla="*/ 13 h 395"/>
                <a:gd name="T84" fmla="*/ 22 w 247"/>
                <a:gd name="T85" fmla="*/ 9 h 395"/>
                <a:gd name="T86" fmla="*/ 14 w 247"/>
                <a:gd name="T87" fmla="*/ 8 h 395"/>
                <a:gd name="T88" fmla="*/ 4 w 247"/>
                <a:gd name="T89" fmla="*/ 8 h 395"/>
                <a:gd name="T90" fmla="*/ 0 w 247"/>
                <a:gd name="T91" fmla="*/ 7 h 395"/>
                <a:gd name="T92" fmla="*/ 0 w 247"/>
                <a:gd name="T93" fmla="*/ 4 h 395"/>
                <a:gd name="T94" fmla="*/ 2 w 247"/>
                <a:gd name="T95" fmla="*/ 2 h 395"/>
                <a:gd name="T96" fmla="*/ 9 w 247"/>
                <a:gd name="T97" fmla="*/ 0 h 395"/>
                <a:gd name="T98" fmla="*/ 67 w 247"/>
                <a:gd name="T99" fmla="*/ 2 h 395"/>
                <a:gd name="T100" fmla="*/ 123 w 247"/>
                <a:gd name="T101" fmla="*/ 0 h 395"/>
                <a:gd name="T102" fmla="*/ 129 w 247"/>
                <a:gd name="T103" fmla="*/ 2 h 395"/>
                <a:gd name="T104" fmla="*/ 131 w 247"/>
                <a:gd name="T105" fmla="*/ 4 h 395"/>
                <a:gd name="T106" fmla="*/ 130 w 247"/>
                <a:gd name="T107" fmla="*/ 7 h 395"/>
                <a:gd name="T108" fmla="*/ 128 w 247"/>
                <a:gd name="T109" fmla="*/ 8 h 395"/>
                <a:gd name="T110" fmla="*/ 111 w 247"/>
                <a:gd name="T111" fmla="*/ 9 h 395"/>
                <a:gd name="T112" fmla="*/ 105 w 247"/>
                <a:gd name="T113" fmla="*/ 10 h 395"/>
                <a:gd name="T114" fmla="*/ 97 w 247"/>
                <a:gd name="T115" fmla="*/ 15 h 395"/>
                <a:gd name="T116" fmla="*/ 93 w 247"/>
                <a:gd name="T117" fmla="*/ 22 h 395"/>
                <a:gd name="T118" fmla="*/ 90 w 247"/>
                <a:gd name="T119" fmla="*/ 39 h 395"/>
                <a:gd name="T120" fmla="*/ 89 w 247"/>
                <a:gd name="T121" fmla="*/ 71 h 395"/>
                <a:gd name="T122" fmla="*/ 89 w 247"/>
                <a:gd name="T123" fmla="*/ 24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7" h="395">
                  <a:moveTo>
                    <a:pt x="89" y="243"/>
                  </a:moveTo>
                  <a:lnTo>
                    <a:pt x="89" y="243"/>
                  </a:lnTo>
                  <a:lnTo>
                    <a:pt x="89" y="293"/>
                  </a:lnTo>
                  <a:lnTo>
                    <a:pt x="91" y="328"/>
                  </a:lnTo>
                  <a:lnTo>
                    <a:pt x="93" y="340"/>
                  </a:lnTo>
                  <a:lnTo>
                    <a:pt x="95" y="350"/>
                  </a:lnTo>
                  <a:lnTo>
                    <a:pt x="97" y="357"/>
                  </a:lnTo>
                  <a:lnTo>
                    <a:pt x="100" y="362"/>
                  </a:lnTo>
                  <a:lnTo>
                    <a:pt x="100" y="362"/>
                  </a:lnTo>
                  <a:lnTo>
                    <a:pt x="104" y="366"/>
                  </a:lnTo>
                  <a:lnTo>
                    <a:pt x="108" y="368"/>
                  </a:lnTo>
                  <a:lnTo>
                    <a:pt x="113" y="370"/>
                  </a:lnTo>
                  <a:lnTo>
                    <a:pt x="119" y="372"/>
                  </a:lnTo>
                  <a:lnTo>
                    <a:pt x="137" y="373"/>
                  </a:lnTo>
                  <a:lnTo>
                    <a:pt x="163" y="374"/>
                  </a:lnTo>
                  <a:lnTo>
                    <a:pt x="163" y="374"/>
                  </a:lnTo>
                  <a:lnTo>
                    <a:pt x="182" y="374"/>
                  </a:lnTo>
                  <a:lnTo>
                    <a:pt x="199" y="372"/>
                  </a:lnTo>
                  <a:lnTo>
                    <a:pt x="207" y="371"/>
                  </a:lnTo>
                  <a:lnTo>
                    <a:pt x="214" y="367"/>
                  </a:lnTo>
                  <a:lnTo>
                    <a:pt x="220" y="364"/>
                  </a:lnTo>
                  <a:lnTo>
                    <a:pt x="225" y="359"/>
                  </a:lnTo>
                  <a:lnTo>
                    <a:pt x="225" y="359"/>
                  </a:lnTo>
                  <a:lnTo>
                    <a:pt x="230" y="351"/>
                  </a:lnTo>
                  <a:lnTo>
                    <a:pt x="235" y="344"/>
                  </a:lnTo>
                  <a:lnTo>
                    <a:pt x="237" y="336"/>
                  </a:lnTo>
                  <a:lnTo>
                    <a:pt x="239" y="328"/>
                  </a:lnTo>
                  <a:lnTo>
                    <a:pt x="239" y="328"/>
                  </a:lnTo>
                  <a:lnTo>
                    <a:pt x="241" y="322"/>
                  </a:lnTo>
                  <a:lnTo>
                    <a:pt x="242" y="321"/>
                  </a:lnTo>
                  <a:lnTo>
                    <a:pt x="244" y="321"/>
                  </a:lnTo>
                  <a:lnTo>
                    <a:pt x="244" y="321"/>
                  </a:lnTo>
                  <a:lnTo>
                    <a:pt x="245" y="321"/>
                  </a:lnTo>
                  <a:lnTo>
                    <a:pt x="245" y="322"/>
                  </a:lnTo>
                  <a:lnTo>
                    <a:pt x="247" y="328"/>
                  </a:lnTo>
                  <a:lnTo>
                    <a:pt x="247" y="328"/>
                  </a:lnTo>
                  <a:lnTo>
                    <a:pt x="244" y="351"/>
                  </a:lnTo>
                  <a:lnTo>
                    <a:pt x="242" y="367"/>
                  </a:lnTo>
                  <a:lnTo>
                    <a:pt x="239" y="381"/>
                  </a:lnTo>
                  <a:lnTo>
                    <a:pt x="239" y="381"/>
                  </a:lnTo>
                  <a:lnTo>
                    <a:pt x="236" y="388"/>
                  </a:lnTo>
                  <a:lnTo>
                    <a:pt x="235" y="390"/>
                  </a:lnTo>
                  <a:lnTo>
                    <a:pt x="231" y="391"/>
                  </a:lnTo>
                  <a:lnTo>
                    <a:pt x="227" y="393"/>
                  </a:lnTo>
                  <a:lnTo>
                    <a:pt x="222" y="394"/>
                  </a:lnTo>
                  <a:lnTo>
                    <a:pt x="207" y="395"/>
                  </a:lnTo>
                  <a:lnTo>
                    <a:pt x="207" y="395"/>
                  </a:lnTo>
                  <a:lnTo>
                    <a:pt x="157" y="394"/>
                  </a:lnTo>
                  <a:lnTo>
                    <a:pt x="119" y="393"/>
                  </a:lnTo>
                  <a:lnTo>
                    <a:pt x="67" y="391"/>
                  </a:lnTo>
                  <a:lnTo>
                    <a:pt x="67" y="391"/>
                  </a:lnTo>
                  <a:lnTo>
                    <a:pt x="45" y="393"/>
                  </a:lnTo>
                  <a:lnTo>
                    <a:pt x="16" y="393"/>
                  </a:lnTo>
                  <a:lnTo>
                    <a:pt x="16" y="393"/>
                  </a:lnTo>
                  <a:lnTo>
                    <a:pt x="10" y="393"/>
                  </a:lnTo>
                  <a:lnTo>
                    <a:pt x="9" y="391"/>
                  </a:lnTo>
                  <a:lnTo>
                    <a:pt x="8" y="389"/>
                  </a:lnTo>
                  <a:lnTo>
                    <a:pt x="8" y="389"/>
                  </a:lnTo>
                  <a:lnTo>
                    <a:pt x="9" y="387"/>
                  </a:lnTo>
                  <a:lnTo>
                    <a:pt x="12" y="385"/>
                  </a:lnTo>
                  <a:lnTo>
                    <a:pt x="12" y="385"/>
                  </a:lnTo>
                  <a:lnTo>
                    <a:pt x="20" y="385"/>
                  </a:lnTo>
                  <a:lnTo>
                    <a:pt x="28" y="384"/>
                  </a:lnTo>
                  <a:lnTo>
                    <a:pt x="28" y="384"/>
                  </a:lnTo>
                  <a:lnTo>
                    <a:pt x="31" y="383"/>
                  </a:lnTo>
                  <a:lnTo>
                    <a:pt x="34" y="381"/>
                  </a:lnTo>
                  <a:lnTo>
                    <a:pt x="37" y="378"/>
                  </a:lnTo>
                  <a:lnTo>
                    <a:pt x="38" y="374"/>
                  </a:lnTo>
                  <a:lnTo>
                    <a:pt x="40" y="366"/>
                  </a:lnTo>
                  <a:lnTo>
                    <a:pt x="43" y="355"/>
                  </a:lnTo>
                  <a:lnTo>
                    <a:pt x="43" y="355"/>
                  </a:lnTo>
                  <a:lnTo>
                    <a:pt x="44" y="336"/>
                  </a:lnTo>
                  <a:lnTo>
                    <a:pt x="45" y="309"/>
                  </a:lnTo>
                  <a:lnTo>
                    <a:pt x="45" y="242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71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19"/>
                  </a:lnTo>
                  <a:lnTo>
                    <a:pt x="37" y="15"/>
                  </a:lnTo>
                  <a:lnTo>
                    <a:pt x="33" y="13"/>
                  </a:lnTo>
                  <a:lnTo>
                    <a:pt x="28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1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45" y="2"/>
                  </a:lnTo>
                  <a:lnTo>
                    <a:pt x="67" y="2"/>
                  </a:lnTo>
                  <a:lnTo>
                    <a:pt x="67" y="2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9" y="2"/>
                  </a:lnTo>
                  <a:lnTo>
                    <a:pt x="131" y="3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19" y="8"/>
                  </a:lnTo>
                  <a:lnTo>
                    <a:pt x="111" y="9"/>
                  </a:lnTo>
                  <a:lnTo>
                    <a:pt x="111" y="9"/>
                  </a:lnTo>
                  <a:lnTo>
                    <a:pt x="105" y="10"/>
                  </a:lnTo>
                  <a:lnTo>
                    <a:pt x="101" y="13"/>
                  </a:lnTo>
                  <a:lnTo>
                    <a:pt x="97" y="15"/>
                  </a:lnTo>
                  <a:lnTo>
                    <a:pt x="95" y="19"/>
                  </a:lnTo>
                  <a:lnTo>
                    <a:pt x="93" y="22"/>
                  </a:lnTo>
                  <a:lnTo>
                    <a:pt x="91" y="27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89" y="71"/>
                  </a:lnTo>
                  <a:lnTo>
                    <a:pt x="89" y="151"/>
                  </a:lnTo>
                  <a:lnTo>
                    <a:pt x="89" y="2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 noEditPoints="1"/>
            </p:cNvSpPr>
            <p:nvPr userDrawn="1"/>
          </p:nvSpPr>
          <p:spPr bwMode="auto">
            <a:xfrm>
              <a:off x="4859" y="659"/>
              <a:ext cx="131" cy="134"/>
            </a:xfrm>
            <a:custGeom>
              <a:avLst/>
              <a:gdLst>
                <a:gd name="T0" fmla="*/ 182 w 395"/>
                <a:gd name="T1" fmla="*/ 21 h 400"/>
                <a:gd name="T2" fmla="*/ 190 w 395"/>
                <a:gd name="T3" fmla="*/ 1 h 400"/>
                <a:gd name="T4" fmla="*/ 193 w 395"/>
                <a:gd name="T5" fmla="*/ 0 h 400"/>
                <a:gd name="T6" fmla="*/ 198 w 395"/>
                <a:gd name="T7" fmla="*/ 4 h 400"/>
                <a:gd name="T8" fmla="*/ 204 w 395"/>
                <a:gd name="T9" fmla="*/ 18 h 400"/>
                <a:gd name="T10" fmla="*/ 325 w 395"/>
                <a:gd name="T11" fmla="*/ 332 h 400"/>
                <a:gd name="T12" fmla="*/ 331 w 395"/>
                <a:gd name="T13" fmla="*/ 347 h 400"/>
                <a:gd name="T14" fmla="*/ 344 w 395"/>
                <a:gd name="T15" fmla="*/ 369 h 400"/>
                <a:gd name="T16" fmla="*/ 355 w 395"/>
                <a:gd name="T17" fmla="*/ 383 h 400"/>
                <a:gd name="T18" fmla="*/ 365 w 395"/>
                <a:gd name="T19" fmla="*/ 389 h 400"/>
                <a:gd name="T20" fmla="*/ 370 w 395"/>
                <a:gd name="T21" fmla="*/ 390 h 400"/>
                <a:gd name="T22" fmla="*/ 390 w 395"/>
                <a:gd name="T23" fmla="*/ 392 h 400"/>
                <a:gd name="T24" fmla="*/ 394 w 395"/>
                <a:gd name="T25" fmla="*/ 394 h 400"/>
                <a:gd name="T26" fmla="*/ 395 w 395"/>
                <a:gd name="T27" fmla="*/ 396 h 400"/>
                <a:gd name="T28" fmla="*/ 394 w 395"/>
                <a:gd name="T29" fmla="*/ 398 h 400"/>
                <a:gd name="T30" fmla="*/ 384 w 395"/>
                <a:gd name="T31" fmla="*/ 400 h 400"/>
                <a:gd name="T32" fmla="*/ 355 w 395"/>
                <a:gd name="T33" fmla="*/ 400 h 400"/>
                <a:gd name="T34" fmla="*/ 304 w 395"/>
                <a:gd name="T35" fmla="*/ 398 h 400"/>
                <a:gd name="T36" fmla="*/ 289 w 395"/>
                <a:gd name="T37" fmla="*/ 397 h 400"/>
                <a:gd name="T38" fmla="*/ 289 w 395"/>
                <a:gd name="T39" fmla="*/ 395 h 400"/>
                <a:gd name="T40" fmla="*/ 292 w 395"/>
                <a:gd name="T41" fmla="*/ 391 h 400"/>
                <a:gd name="T42" fmla="*/ 293 w 395"/>
                <a:gd name="T43" fmla="*/ 390 h 400"/>
                <a:gd name="T44" fmla="*/ 296 w 395"/>
                <a:gd name="T45" fmla="*/ 384 h 400"/>
                <a:gd name="T46" fmla="*/ 246 w 395"/>
                <a:gd name="T47" fmla="*/ 250 h 400"/>
                <a:gd name="T48" fmla="*/ 245 w 395"/>
                <a:gd name="T49" fmla="*/ 248 h 400"/>
                <a:gd name="T50" fmla="*/ 130 w 395"/>
                <a:gd name="T51" fmla="*/ 247 h 400"/>
                <a:gd name="T52" fmla="*/ 127 w 395"/>
                <a:gd name="T53" fmla="*/ 248 h 400"/>
                <a:gd name="T54" fmla="*/ 94 w 395"/>
                <a:gd name="T55" fmla="*/ 343 h 400"/>
                <a:gd name="T56" fmla="*/ 88 w 395"/>
                <a:gd name="T57" fmla="*/ 362 h 400"/>
                <a:gd name="T58" fmla="*/ 87 w 395"/>
                <a:gd name="T59" fmla="*/ 378 h 400"/>
                <a:gd name="T60" fmla="*/ 87 w 395"/>
                <a:gd name="T61" fmla="*/ 381 h 400"/>
                <a:gd name="T62" fmla="*/ 91 w 395"/>
                <a:gd name="T63" fmla="*/ 388 h 400"/>
                <a:gd name="T64" fmla="*/ 99 w 395"/>
                <a:gd name="T65" fmla="*/ 392 h 400"/>
                <a:gd name="T66" fmla="*/ 111 w 395"/>
                <a:gd name="T67" fmla="*/ 392 h 400"/>
                <a:gd name="T68" fmla="*/ 115 w 395"/>
                <a:gd name="T69" fmla="*/ 394 h 400"/>
                <a:gd name="T70" fmla="*/ 116 w 395"/>
                <a:gd name="T71" fmla="*/ 396 h 400"/>
                <a:gd name="T72" fmla="*/ 116 w 395"/>
                <a:gd name="T73" fmla="*/ 398 h 400"/>
                <a:gd name="T74" fmla="*/ 109 w 395"/>
                <a:gd name="T75" fmla="*/ 400 h 400"/>
                <a:gd name="T76" fmla="*/ 86 w 395"/>
                <a:gd name="T77" fmla="*/ 400 h 400"/>
                <a:gd name="T78" fmla="*/ 69 w 395"/>
                <a:gd name="T79" fmla="*/ 398 h 400"/>
                <a:gd name="T80" fmla="*/ 9 w 395"/>
                <a:gd name="T81" fmla="*/ 400 h 400"/>
                <a:gd name="T82" fmla="*/ 2 w 395"/>
                <a:gd name="T83" fmla="*/ 400 h 400"/>
                <a:gd name="T84" fmla="*/ 0 w 395"/>
                <a:gd name="T85" fmla="*/ 396 h 400"/>
                <a:gd name="T86" fmla="*/ 0 w 395"/>
                <a:gd name="T87" fmla="*/ 395 h 400"/>
                <a:gd name="T88" fmla="*/ 5 w 395"/>
                <a:gd name="T89" fmla="*/ 392 h 400"/>
                <a:gd name="T90" fmla="*/ 19 w 395"/>
                <a:gd name="T91" fmla="*/ 391 h 400"/>
                <a:gd name="T92" fmla="*/ 28 w 395"/>
                <a:gd name="T93" fmla="*/ 390 h 400"/>
                <a:gd name="T94" fmla="*/ 41 w 395"/>
                <a:gd name="T95" fmla="*/ 381 h 400"/>
                <a:gd name="T96" fmla="*/ 52 w 395"/>
                <a:gd name="T97" fmla="*/ 369 h 400"/>
                <a:gd name="T98" fmla="*/ 63 w 395"/>
                <a:gd name="T99" fmla="*/ 343 h 400"/>
                <a:gd name="T100" fmla="*/ 235 w 395"/>
                <a:gd name="T101" fmla="*/ 228 h 400"/>
                <a:gd name="T102" fmla="*/ 236 w 395"/>
                <a:gd name="T103" fmla="*/ 228 h 400"/>
                <a:gd name="T104" fmla="*/ 238 w 395"/>
                <a:gd name="T105" fmla="*/ 225 h 400"/>
                <a:gd name="T106" fmla="*/ 188 w 395"/>
                <a:gd name="T107" fmla="*/ 84 h 400"/>
                <a:gd name="T108" fmla="*/ 184 w 395"/>
                <a:gd name="T109" fmla="*/ 78 h 400"/>
                <a:gd name="T110" fmla="*/ 181 w 395"/>
                <a:gd name="T111" fmla="*/ 84 h 400"/>
                <a:gd name="T112" fmla="*/ 134 w 395"/>
                <a:gd name="T113" fmla="*/ 225 h 400"/>
                <a:gd name="T114" fmla="*/ 136 w 395"/>
                <a:gd name="T115" fmla="*/ 228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400">
                  <a:moveTo>
                    <a:pt x="182" y="21"/>
                  </a:moveTo>
                  <a:lnTo>
                    <a:pt x="182" y="21"/>
                  </a:lnTo>
                  <a:lnTo>
                    <a:pt x="188" y="4"/>
                  </a:lnTo>
                  <a:lnTo>
                    <a:pt x="190" y="1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195" y="1"/>
                  </a:lnTo>
                  <a:lnTo>
                    <a:pt x="198" y="4"/>
                  </a:lnTo>
                  <a:lnTo>
                    <a:pt x="204" y="18"/>
                  </a:lnTo>
                  <a:lnTo>
                    <a:pt x="204" y="18"/>
                  </a:lnTo>
                  <a:lnTo>
                    <a:pt x="256" y="153"/>
                  </a:lnTo>
                  <a:lnTo>
                    <a:pt x="325" y="332"/>
                  </a:lnTo>
                  <a:lnTo>
                    <a:pt x="325" y="332"/>
                  </a:lnTo>
                  <a:lnTo>
                    <a:pt x="331" y="347"/>
                  </a:lnTo>
                  <a:lnTo>
                    <a:pt x="338" y="360"/>
                  </a:lnTo>
                  <a:lnTo>
                    <a:pt x="344" y="369"/>
                  </a:lnTo>
                  <a:lnTo>
                    <a:pt x="350" y="377"/>
                  </a:lnTo>
                  <a:lnTo>
                    <a:pt x="355" y="383"/>
                  </a:lnTo>
                  <a:lnTo>
                    <a:pt x="360" y="386"/>
                  </a:lnTo>
                  <a:lnTo>
                    <a:pt x="365" y="389"/>
                  </a:lnTo>
                  <a:lnTo>
                    <a:pt x="370" y="390"/>
                  </a:lnTo>
                  <a:lnTo>
                    <a:pt x="370" y="390"/>
                  </a:lnTo>
                  <a:lnTo>
                    <a:pt x="381" y="392"/>
                  </a:lnTo>
                  <a:lnTo>
                    <a:pt x="390" y="392"/>
                  </a:lnTo>
                  <a:lnTo>
                    <a:pt x="390" y="392"/>
                  </a:lnTo>
                  <a:lnTo>
                    <a:pt x="394" y="394"/>
                  </a:lnTo>
                  <a:lnTo>
                    <a:pt x="395" y="395"/>
                  </a:lnTo>
                  <a:lnTo>
                    <a:pt x="395" y="396"/>
                  </a:lnTo>
                  <a:lnTo>
                    <a:pt x="395" y="396"/>
                  </a:lnTo>
                  <a:lnTo>
                    <a:pt x="394" y="398"/>
                  </a:lnTo>
                  <a:lnTo>
                    <a:pt x="392" y="400"/>
                  </a:lnTo>
                  <a:lnTo>
                    <a:pt x="384" y="400"/>
                  </a:lnTo>
                  <a:lnTo>
                    <a:pt x="384" y="400"/>
                  </a:lnTo>
                  <a:lnTo>
                    <a:pt x="355" y="400"/>
                  </a:lnTo>
                  <a:lnTo>
                    <a:pt x="304" y="398"/>
                  </a:lnTo>
                  <a:lnTo>
                    <a:pt x="304" y="398"/>
                  </a:lnTo>
                  <a:lnTo>
                    <a:pt x="292" y="398"/>
                  </a:lnTo>
                  <a:lnTo>
                    <a:pt x="289" y="397"/>
                  </a:lnTo>
                  <a:lnTo>
                    <a:pt x="289" y="395"/>
                  </a:lnTo>
                  <a:lnTo>
                    <a:pt x="289" y="395"/>
                  </a:lnTo>
                  <a:lnTo>
                    <a:pt x="289" y="394"/>
                  </a:lnTo>
                  <a:lnTo>
                    <a:pt x="292" y="391"/>
                  </a:lnTo>
                  <a:lnTo>
                    <a:pt x="292" y="391"/>
                  </a:lnTo>
                  <a:lnTo>
                    <a:pt x="293" y="390"/>
                  </a:lnTo>
                  <a:lnTo>
                    <a:pt x="296" y="388"/>
                  </a:lnTo>
                  <a:lnTo>
                    <a:pt x="296" y="384"/>
                  </a:lnTo>
                  <a:lnTo>
                    <a:pt x="295" y="378"/>
                  </a:lnTo>
                  <a:lnTo>
                    <a:pt x="246" y="250"/>
                  </a:lnTo>
                  <a:lnTo>
                    <a:pt x="246" y="250"/>
                  </a:lnTo>
                  <a:lnTo>
                    <a:pt x="245" y="248"/>
                  </a:lnTo>
                  <a:lnTo>
                    <a:pt x="241" y="247"/>
                  </a:lnTo>
                  <a:lnTo>
                    <a:pt x="130" y="247"/>
                  </a:lnTo>
                  <a:lnTo>
                    <a:pt x="130" y="247"/>
                  </a:lnTo>
                  <a:lnTo>
                    <a:pt x="127" y="248"/>
                  </a:lnTo>
                  <a:lnTo>
                    <a:pt x="125" y="252"/>
                  </a:lnTo>
                  <a:lnTo>
                    <a:pt x="94" y="343"/>
                  </a:lnTo>
                  <a:lnTo>
                    <a:pt x="94" y="343"/>
                  </a:lnTo>
                  <a:lnTo>
                    <a:pt x="88" y="362"/>
                  </a:lnTo>
                  <a:lnTo>
                    <a:pt x="87" y="371"/>
                  </a:lnTo>
                  <a:lnTo>
                    <a:pt x="87" y="378"/>
                  </a:lnTo>
                  <a:lnTo>
                    <a:pt x="87" y="378"/>
                  </a:lnTo>
                  <a:lnTo>
                    <a:pt x="87" y="381"/>
                  </a:lnTo>
                  <a:lnTo>
                    <a:pt x="88" y="385"/>
                  </a:lnTo>
                  <a:lnTo>
                    <a:pt x="91" y="388"/>
                  </a:lnTo>
                  <a:lnTo>
                    <a:pt x="93" y="389"/>
                  </a:lnTo>
                  <a:lnTo>
                    <a:pt x="99" y="392"/>
                  </a:lnTo>
                  <a:lnTo>
                    <a:pt x="107" y="392"/>
                  </a:lnTo>
                  <a:lnTo>
                    <a:pt x="111" y="392"/>
                  </a:lnTo>
                  <a:lnTo>
                    <a:pt x="111" y="392"/>
                  </a:lnTo>
                  <a:lnTo>
                    <a:pt x="115" y="394"/>
                  </a:lnTo>
                  <a:lnTo>
                    <a:pt x="116" y="395"/>
                  </a:lnTo>
                  <a:lnTo>
                    <a:pt x="116" y="396"/>
                  </a:lnTo>
                  <a:lnTo>
                    <a:pt x="116" y="396"/>
                  </a:lnTo>
                  <a:lnTo>
                    <a:pt x="116" y="398"/>
                  </a:lnTo>
                  <a:lnTo>
                    <a:pt x="115" y="400"/>
                  </a:lnTo>
                  <a:lnTo>
                    <a:pt x="109" y="400"/>
                  </a:lnTo>
                  <a:lnTo>
                    <a:pt x="109" y="400"/>
                  </a:lnTo>
                  <a:lnTo>
                    <a:pt x="86" y="400"/>
                  </a:lnTo>
                  <a:lnTo>
                    <a:pt x="69" y="398"/>
                  </a:lnTo>
                  <a:lnTo>
                    <a:pt x="69" y="398"/>
                  </a:lnTo>
                  <a:lnTo>
                    <a:pt x="46" y="400"/>
                  </a:lnTo>
                  <a:lnTo>
                    <a:pt x="9" y="400"/>
                  </a:lnTo>
                  <a:lnTo>
                    <a:pt x="9" y="400"/>
                  </a:lnTo>
                  <a:lnTo>
                    <a:pt x="2" y="400"/>
                  </a:lnTo>
                  <a:lnTo>
                    <a:pt x="1" y="398"/>
                  </a:lnTo>
                  <a:lnTo>
                    <a:pt x="0" y="396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1" y="394"/>
                  </a:lnTo>
                  <a:lnTo>
                    <a:pt x="5" y="392"/>
                  </a:lnTo>
                  <a:lnTo>
                    <a:pt x="5" y="392"/>
                  </a:lnTo>
                  <a:lnTo>
                    <a:pt x="19" y="391"/>
                  </a:lnTo>
                  <a:lnTo>
                    <a:pt x="19" y="391"/>
                  </a:lnTo>
                  <a:lnTo>
                    <a:pt x="28" y="390"/>
                  </a:lnTo>
                  <a:lnTo>
                    <a:pt x="35" y="386"/>
                  </a:lnTo>
                  <a:lnTo>
                    <a:pt x="41" y="381"/>
                  </a:lnTo>
                  <a:lnTo>
                    <a:pt x="47" y="375"/>
                  </a:lnTo>
                  <a:lnTo>
                    <a:pt x="52" y="369"/>
                  </a:lnTo>
                  <a:lnTo>
                    <a:pt x="56" y="361"/>
                  </a:lnTo>
                  <a:lnTo>
                    <a:pt x="63" y="343"/>
                  </a:lnTo>
                  <a:lnTo>
                    <a:pt x="182" y="21"/>
                  </a:lnTo>
                  <a:close/>
                  <a:moveTo>
                    <a:pt x="235" y="228"/>
                  </a:moveTo>
                  <a:lnTo>
                    <a:pt x="235" y="228"/>
                  </a:lnTo>
                  <a:lnTo>
                    <a:pt x="236" y="228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188" y="84"/>
                  </a:lnTo>
                  <a:lnTo>
                    <a:pt x="188" y="84"/>
                  </a:lnTo>
                  <a:lnTo>
                    <a:pt x="187" y="80"/>
                  </a:lnTo>
                  <a:lnTo>
                    <a:pt x="184" y="78"/>
                  </a:lnTo>
                  <a:lnTo>
                    <a:pt x="182" y="80"/>
                  </a:lnTo>
                  <a:lnTo>
                    <a:pt x="181" y="84"/>
                  </a:lnTo>
                  <a:lnTo>
                    <a:pt x="134" y="225"/>
                  </a:lnTo>
                  <a:lnTo>
                    <a:pt x="134" y="225"/>
                  </a:lnTo>
                  <a:lnTo>
                    <a:pt x="134" y="227"/>
                  </a:lnTo>
                  <a:lnTo>
                    <a:pt x="136" y="228"/>
                  </a:lnTo>
                  <a:lnTo>
                    <a:pt x="235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9"/>
            <p:cNvSpPr>
              <a:spLocks/>
            </p:cNvSpPr>
            <p:nvPr userDrawn="1"/>
          </p:nvSpPr>
          <p:spPr bwMode="auto">
            <a:xfrm>
              <a:off x="5009" y="662"/>
              <a:ext cx="195" cy="133"/>
            </a:xfrm>
            <a:custGeom>
              <a:avLst/>
              <a:gdLst>
                <a:gd name="T0" fmla="*/ 423 w 584"/>
                <a:gd name="T1" fmla="*/ 321 h 400"/>
                <a:gd name="T2" fmla="*/ 502 w 584"/>
                <a:gd name="T3" fmla="*/ 56 h 400"/>
                <a:gd name="T4" fmla="*/ 508 w 584"/>
                <a:gd name="T5" fmla="*/ 24 h 400"/>
                <a:gd name="T6" fmla="*/ 506 w 584"/>
                <a:gd name="T7" fmla="*/ 17 h 400"/>
                <a:gd name="T8" fmla="*/ 498 w 584"/>
                <a:gd name="T9" fmla="*/ 10 h 400"/>
                <a:gd name="T10" fmla="*/ 479 w 584"/>
                <a:gd name="T11" fmla="*/ 8 h 400"/>
                <a:gd name="T12" fmla="*/ 474 w 584"/>
                <a:gd name="T13" fmla="*/ 4 h 400"/>
                <a:gd name="T14" fmla="*/ 482 w 584"/>
                <a:gd name="T15" fmla="*/ 0 h 400"/>
                <a:gd name="T16" fmla="*/ 536 w 584"/>
                <a:gd name="T17" fmla="*/ 2 h 400"/>
                <a:gd name="T18" fmla="*/ 577 w 584"/>
                <a:gd name="T19" fmla="*/ 0 h 400"/>
                <a:gd name="T20" fmla="*/ 584 w 584"/>
                <a:gd name="T21" fmla="*/ 2 h 400"/>
                <a:gd name="T22" fmla="*/ 583 w 584"/>
                <a:gd name="T23" fmla="*/ 7 h 400"/>
                <a:gd name="T24" fmla="*/ 572 w 584"/>
                <a:gd name="T25" fmla="*/ 8 h 400"/>
                <a:gd name="T26" fmla="*/ 556 w 584"/>
                <a:gd name="T27" fmla="*/ 13 h 400"/>
                <a:gd name="T28" fmla="*/ 543 w 584"/>
                <a:gd name="T29" fmla="*/ 30 h 400"/>
                <a:gd name="T30" fmla="*/ 528 w 584"/>
                <a:gd name="T31" fmla="*/ 66 h 400"/>
                <a:gd name="T32" fmla="*/ 434 w 584"/>
                <a:gd name="T33" fmla="*/ 355 h 400"/>
                <a:gd name="T34" fmla="*/ 419 w 584"/>
                <a:gd name="T35" fmla="*/ 393 h 400"/>
                <a:gd name="T36" fmla="*/ 411 w 584"/>
                <a:gd name="T37" fmla="*/ 400 h 400"/>
                <a:gd name="T38" fmla="*/ 404 w 584"/>
                <a:gd name="T39" fmla="*/ 394 h 400"/>
                <a:gd name="T40" fmla="*/ 294 w 584"/>
                <a:gd name="T41" fmla="*/ 84 h 400"/>
                <a:gd name="T42" fmla="*/ 184 w 584"/>
                <a:gd name="T43" fmla="*/ 373 h 400"/>
                <a:gd name="T44" fmla="*/ 175 w 584"/>
                <a:gd name="T45" fmla="*/ 395 h 400"/>
                <a:gd name="T46" fmla="*/ 168 w 584"/>
                <a:gd name="T47" fmla="*/ 400 h 400"/>
                <a:gd name="T48" fmla="*/ 159 w 584"/>
                <a:gd name="T49" fmla="*/ 393 h 400"/>
                <a:gd name="T50" fmla="*/ 56 w 584"/>
                <a:gd name="T51" fmla="*/ 51 h 400"/>
                <a:gd name="T52" fmla="*/ 48 w 584"/>
                <a:gd name="T53" fmla="*/ 28 h 400"/>
                <a:gd name="T54" fmla="*/ 37 w 584"/>
                <a:gd name="T55" fmla="*/ 15 h 400"/>
                <a:gd name="T56" fmla="*/ 22 w 584"/>
                <a:gd name="T57" fmla="*/ 9 h 400"/>
                <a:gd name="T58" fmla="*/ 5 w 584"/>
                <a:gd name="T59" fmla="*/ 8 h 400"/>
                <a:gd name="T60" fmla="*/ 0 w 584"/>
                <a:gd name="T61" fmla="*/ 4 h 400"/>
                <a:gd name="T62" fmla="*/ 2 w 584"/>
                <a:gd name="T63" fmla="*/ 2 h 400"/>
                <a:gd name="T64" fmla="*/ 46 w 584"/>
                <a:gd name="T65" fmla="*/ 2 h 400"/>
                <a:gd name="T66" fmla="*/ 89 w 584"/>
                <a:gd name="T67" fmla="*/ 2 h 400"/>
                <a:gd name="T68" fmla="*/ 130 w 584"/>
                <a:gd name="T69" fmla="*/ 2 h 400"/>
                <a:gd name="T70" fmla="*/ 133 w 584"/>
                <a:gd name="T71" fmla="*/ 4 h 400"/>
                <a:gd name="T72" fmla="*/ 128 w 584"/>
                <a:gd name="T73" fmla="*/ 8 h 400"/>
                <a:gd name="T74" fmla="*/ 112 w 584"/>
                <a:gd name="T75" fmla="*/ 9 h 400"/>
                <a:gd name="T76" fmla="*/ 105 w 584"/>
                <a:gd name="T77" fmla="*/ 13 h 400"/>
                <a:gd name="T78" fmla="*/ 100 w 584"/>
                <a:gd name="T79" fmla="*/ 24 h 400"/>
                <a:gd name="T80" fmla="*/ 104 w 584"/>
                <a:gd name="T81" fmla="*/ 42 h 400"/>
                <a:gd name="T82" fmla="*/ 123 w 584"/>
                <a:gd name="T83" fmla="*/ 121 h 400"/>
                <a:gd name="T84" fmla="*/ 181 w 584"/>
                <a:gd name="T85" fmla="*/ 322 h 400"/>
                <a:gd name="T86" fmla="*/ 299 w 584"/>
                <a:gd name="T87" fmla="*/ 7 h 400"/>
                <a:gd name="T88" fmla="*/ 304 w 584"/>
                <a:gd name="T89" fmla="*/ 3 h 400"/>
                <a:gd name="T90" fmla="*/ 317 w 584"/>
                <a:gd name="T91" fmla="*/ 2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84" h="400">
                  <a:moveTo>
                    <a:pt x="420" y="321"/>
                  </a:moveTo>
                  <a:lnTo>
                    <a:pt x="423" y="321"/>
                  </a:lnTo>
                  <a:lnTo>
                    <a:pt x="423" y="321"/>
                  </a:lnTo>
                  <a:lnTo>
                    <a:pt x="460" y="196"/>
                  </a:lnTo>
                  <a:lnTo>
                    <a:pt x="483" y="119"/>
                  </a:lnTo>
                  <a:lnTo>
                    <a:pt x="502" y="56"/>
                  </a:lnTo>
                  <a:lnTo>
                    <a:pt x="502" y="56"/>
                  </a:lnTo>
                  <a:lnTo>
                    <a:pt x="506" y="36"/>
                  </a:lnTo>
                  <a:lnTo>
                    <a:pt x="508" y="24"/>
                  </a:lnTo>
                  <a:lnTo>
                    <a:pt x="508" y="24"/>
                  </a:lnTo>
                  <a:lnTo>
                    <a:pt x="508" y="20"/>
                  </a:lnTo>
                  <a:lnTo>
                    <a:pt x="506" y="17"/>
                  </a:lnTo>
                  <a:lnTo>
                    <a:pt x="504" y="14"/>
                  </a:lnTo>
                  <a:lnTo>
                    <a:pt x="502" y="13"/>
                  </a:lnTo>
                  <a:lnTo>
                    <a:pt x="498" y="10"/>
                  </a:lnTo>
                  <a:lnTo>
                    <a:pt x="493" y="9"/>
                  </a:lnTo>
                  <a:lnTo>
                    <a:pt x="479" y="8"/>
                  </a:lnTo>
                  <a:lnTo>
                    <a:pt x="479" y="8"/>
                  </a:lnTo>
                  <a:lnTo>
                    <a:pt x="475" y="7"/>
                  </a:lnTo>
                  <a:lnTo>
                    <a:pt x="474" y="4"/>
                  </a:lnTo>
                  <a:lnTo>
                    <a:pt x="474" y="4"/>
                  </a:lnTo>
                  <a:lnTo>
                    <a:pt x="474" y="3"/>
                  </a:lnTo>
                  <a:lnTo>
                    <a:pt x="475" y="2"/>
                  </a:lnTo>
                  <a:lnTo>
                    <a:pt x="482" y="0"/>
                  </a:lnTo>
                  <a:lnTo>
                    <a:pt x="482" y="0"/>
                  </a:lnTo>
                  <a:lnTo>
                    <a:pt x="517" y="2"/>
                  </a:lnTo>
                  <a:lnTo>
                    <a:pt x="536" y="2"/>
                  </a:lnTo>
                  <a:lnTo>
                    <a:pt x="536" y="2"/>
                  </a:lnTo>
                  <a:lnTo>
                    <a:pt x="551" y="2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583" y="2"/>
                  </a:lnTo>
                  <a:lnTo>
                    <a:pt x="584" y="2"/>
                  </a:lnTo>
                  <a:lnTo>
                    <a:pt x="584" y="4"/>
                  </a:lnTo>
                  <a:lnTo>
                    <a:pt x="584" y="4"/>
                  </a:lnTo>
                  <a:lnTo>
                    <a:pt x="583" y="7"/>
                  </a:lnTo>
                  <a:lnTo>
                    <a:pt x="580" y="8"/>
                  </a:lnTo>
                  <a:lnTo>
                    <a:pt x="580" y="8"/>
                  </a:lnTo>
                  <a:lnTo>
                    <a:pt x="572" y="8"/>
                  </a:lnTo>
                  <a:lnTo>
                    <a:pt x="562" y="10"/>
                  </a:lnTo>
                  <a:lnTo>
                    <a:pt x="562" y="10"/>
                  </a:lnTo>
                  <a:lnTo>
                    <a:pt x="556" y="13"/>
                  </a:lnTo>
                  <a:lnTo>
                    <a:pt x="551" y="17"/>
                  </a:lnTo>
                  <a:lnTo>
                    <a:pt x="548" y="24"/>
                  </a:lnTo>
                  <a:lnTo>
                    <a:pt x="543" y="30"/>
                  </a:lnTo>
                  <a:lnTo>
                    <a:pt x="536" y="47"/>
                  </a:lnTo>
                  <a:lnTo>
                    <a:pt x="528" y="66"/>
                  </a:lnTo>
                  <a:lnTo>
                    <a:pt x="528" y="66"/>
                  </a:lnTo>
                  <a:lnTo>
                    <a:pt x="506" y="132"/>
                  </a:lnTo>
                  <a:lnTo>
                    <a:pt x="480" y="214"/>
                  </a:lnTo>
                  <a:lnTo>
                    <a:pt x="434" y="355"/>
                  </a:lnTo>
                  <a:lnTo>
                    <a:pt x="434" y="355"/>
                  </a:lnTo>
                  <a:lnTo>
                    <a:pt x="425" y="379"/>
                  </a:lnTo>
                  <a:lnTo>
                    <a:pt x="419" y="393"/>
                  </a:lnTo>
                  <a:lnTo>
                    <a:pt x="415" y="399"/>
                  </a:lnTo>
                  <a:lnTo>
                    <a:pt x="413" y="400"/>
                  </a:lnTo>
                  <a:lnTo>
                    <a:pt x="411" y="400"/>
                  </a:lnTo>
                  <a:lnTo>
                    <a:pt x="411" y="400"/>
                  </a:lnTo>
                  <a:lnTo>
                    <a:pt x="407" y="399"/>
                  </a:lnTo>
                  <a:lnTo>
                    <a:pt x="404" y="394"/>
                  </a:lnTo>
                  <a:lnTo>
                    <a:pt x="400" y="387"/>
                  </a:lnTo>
                  <a:lnTo>
                    <a:pt x="396" y="373"/>
                  </a:lnTo>
                  <a:lnTo>
                    <a:pt x="294" y="84"/>
                  </a:lnTo>
                  <a:lnTo>
                    <a:pt x="293" y="84"/>
                  </a:lnTo>
                  <a:lnTo>
                    <a:pt x="293" y="84"/>
                  </a:lnTo>
                  <a:lnTo>
                    <a:pt x="184" y="373"/>
                  </a:lnTo>
                  <a:lnTo>
                    <a:pt x="184" y="373"/>
                  </a:lnTo>
                  <a:lnTo>
                    <a:pt x="179" y="387"/>
                  </a:lnTo>
                  <a:lnTo>
                    <a:pt x="175" y="395"/>
                  </a:lnTo>
                  <a:lnTo>
                    <a:pt x="171" y="399"/>
                  </a:lnTo>
                  <a:lnTo>
                    <a:pt x="168" y="400"/>
                  </a:lnTo>
                  <a:lnTo>
                    <a:pt x="168" y="400"/>
                  </a:lnTo>
                  <a:lnTo>
                    <a:pt x="165" y="400"/>
                  </a:lnTo>
                  <a:lnTo>
                    <a:pt x="163" y="399"/>
                  </a:lnTo>
                  <a:lnTo>
                    <a:pt x="159" y="393"/>
                  </a:lnTo>
                  <a:lnTo>
                    <a:pt x="156" y="381"/>
                  </a:lnTo>
                  <a:lnTo>
                    <a:pt x="148" y="359"/>
                  </a:lnTo>
                  <a:lnTo>
                    <a:pt x="56" y="51"/>
                  </a:lnTo>
                  <a:lnTo>
                    <a:pt x="56" y="51"/>
                  </a:lnTo>
                  <a:lnTo>
                    <a:pt x="50" y="34"/>
                  </a:lnTo>
                  <a:lnTo>
                    <a:pt x="48" y="28"/>
                  </a:lnTo>
                  <a:lnTo>
                    <a:pt x="44" y="22"/>
                  </a:lnTo>
                  <a:lnTo>
                    <a:pt x="40" y="19"/>
                  </a:lnTo>
                  <a:lnTo>
                    <a:pt x="37" y="15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2" y="9"/>
                  </a:lnTo>
                  <a:lnTo>
                    <a:pt x="1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46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89" y="2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30" y="2"/>
                  </a:lnTo>
                  <a:lnTo>
                    <a:pt x="131" y="3"/>
                  </a:lnTo>
                  <a:lnTo>
                    <a:pt x="133" y="4"/>
                  </a:lnTo>
                  <a:lnTo>
                    <a:pt x="133" y="4"/>
                  </a:lnTo>
                  <a:lnTo>
                    <a:pt x="131" y="7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18" y="8"/>
                  </a:lnTo>
                  <a:lnTo>
                    <a:pt x="112" y="9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05" y="13"/>
                  </a:lnTo>
                  <a:lnTo>
                    <a:pt x="102" y="15"/>
                  </a:lnTo>
                  <a:lnTo>
                    <a:pt x="101" y="19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31"/>
                  </a:lnTo>
                  <a:lnTo>
                    <a:pt x="104" y="42"/>
                  </a:lnTo>
                  <a:lnTo>
                    <a:pt x="110" y="71"/>
                  </a:lnTo>
                  <a:lnTo>
                    <a:pt x="110" y="71"/>
                  </a:lnTo>
                  <a:lnTo>
                    <a:pt x="123" y="121"/>
                  </a:lnTo>
                  <a:lnTo>
                    <a:pt x="145" y="198"/>
                  </a:lnTo>
                  <a:lnTo>
                    <a:pt x="180" y="322"/>
                  </a:lnTo>
                  <a:lnTo>
                    <a:pt x="181" y="322"/>
                  </a:lnTo>
                  <a:lnTo>
                    <a:pt x="290" y="26"/>
                  </a:lnTo>
                  <a:lnTo>
                    <a:pt x="290" y="26"/>
                  </a:lnTo>
                  <a:lnTo>
                    <a:pt x="299" y="7"/>
                  </a:lnTo>
                  <a:lnTo>
                    <a:pt x="301" y="3"/>
                  </a:lnTo>
                  <a:lnTo>
                    <a:pt x="304" y="3"/>
                  </a:lnTo>
                  <a:lnTo>
                    <a:pt x="304" y="3"/>
                  </a:lnTo>
                  <a:lnTo>
                    <a:pt x="306" y="4"/>
                  </a:lnTo>
                  <a:lnTo>
                    <a:pt x="309" y="8"/>
                  </a:lnTo>
                  <a:lnTo>
                    <a:pt x="317" y="27"/>
                  </a:lnTo>
                  <a:lnTo>
                    <a:pt x="420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0"/>
            <p:cNvSpPr>
              <a:spLocks noEditPoints="1"/>
            </p:cNvSpPr>
            <p:nvPr userDrawn="1"/>
          </p:nvSpPr>
          <p:spPr bwMode="auto">
            <a:xfrm>
              <a:off x="3878" y="284"/>
              <a:ext cx="240" cy="220"/>
            </a:xfrm>
            <a:custGeom>
              <a:avLst/>
              <a:gdLst>
                <a:gd name="T0" fmla="*/ 108 w 721"/>
                <a:gd name="T1" fmla="*/ 226 h 661"/>
                <a:gd name="T2" fmla="*/ 94 w 721"/>
                <a:gd name="T3" fmla="*/ 156 h 661"/>
                <a:gd name="T4" fmla="*/ 105 w 721"/>
                <a:gd name="T5" fmla="*/ 104 h 661"/>
                <a:gd name="T6" fmla="*/ 154 w 721"/>
                <a:gd name="T7" fmla="*/ 42 h 661"/>
                <a:gd name="T8" fmla="*/ 247 w 721"/>
                <a:gd name="T9" fmla="*/ 4 h 661"/>
                <a:gd name="T10" fmla="*/ 329 w 721"/>
                <a:gd name="T11" fmla="*/ 2 h 661"/>
                <a:gd name="T12" fmla="*/ 408 w 721"/>
                <a:gd name="T13" fmla="*/ 22 h 661"/>
                <a:gd name="T14" fmla="*/ 414 w 721"/>
                <a:gd name="T15" fmla="*/ 40 h 661"/>
                <a:gd name="T16" fmla="*/ 405 w 721"/>
                <a:gd name="T17" fmla="*/ 147 h 661"/>
                <a:gd name="T18" fmla="*/ 394 w 721"/>
                <a:gd name="T19" fmla="*/ 162 h 661"/>
                <a:gd name="T20" fmla="*/ 389 w 721"/>
                <a:gd name="T21" fmla="*/ 146 h 661"/>
                <a:gd name="T22" fmla="*/ 376 w 721"/>
                <a:gd name="T23" fmla="*/ 93 h 661"/>
                <a:gd name="T24" fmla="*/ 349 w 721"/>
                <a:gd name="T25" fmla="*/ 61 h 661"/>
                <a:gd name="T26" fmla="*/ 287 w 721"/>
                <a:gd name="T27" fmla="*/ 38 h 661"/>
                <a:gd name="T28" fmla="*/ 234 w 721"/>
                <a:gd name="T29" fmla="*/ 45 h 661"/>
                <a:gd name="T30" fmla="*/ 200 w 721"/>
                <a:gd name="T31" fmla="*/ 72 h 661"/>
                <a:gd name="T32" fmla="*/ 182 w 721"/>
                <a:gd name="T33" fmla="*/ 121 h 661"/>
                <a:gd name="T34" fmla="*/ 188 w 721"/>
                <a:gd name="T35" fmla="*/ 176 h 661"/>
                <a:gd name="T36" fmla="*/ 226 w 721"/>
                <a:gd name="T37" fmla="*/ 246 h 661"/>
                <a:gd name="T38" fmla="*/ 335 w 721"/>
                <a:gd name="T39" fmla="*/ 370 h 661"/>
                <a:gd name="T40" fmla="*/ 476 w 721"/>
                <a:gd name="T41" fmla="*/ 485 h 661"/>
                <a:gd name="T42" fmla="*/ 505 w 721"/>
                <a:gd name="T43" fmla="*/ 405 h 661"/>
                <a:gd name="T44" fmla="*/ 506 w 721"/>
                <a:gd name="T45" fmla="*/ 345 h 661"/>
                <a:gd name="T46" fmla="*/ 489 w 721"/>
                <a:gd name="T47" fmla="*/ 323 h 661"/>
                <a:gd name="T48" fmla="*/ 451 w 721"/>
                <a:gd name="T49" fmla="*/ 315 h 661"/>
                <a:gd name="T50" fmla="*/ 442 w 721"/>
                <a:gd name="T51" fmla="*/ 308 h 661"/>
                <a:gd name="T52" fmla="*/ 456 w 721"/>
                <a:gd name="T53" fmla="*/ 299 h 661"/>
                <a:gd name="T54" fmla="*/ 568 w 721"/>
                <a:gd name="T55" fmla="*/ 308 h 661"/>
                <a:gd name="T56" fmla="*/ 585 w 721"/>
                <a:gd name="T57" fmla="*/ 322 h 661"/>
                <a:gd name="T58" fmla="*/ 571 w 721"/>
                <a:gd name="T59" fmla="*/ 399 h 661"/>
                <a:gd name="T60" fmla="*/ 502 w 721"/>
                <a:gd name="T61" fmla="*/ 521 h 661"/>
                <a:gd name="T62" fmla="*/ 620 w 721"/>
                <a:gd name="T63" fmla="*/ 604 h 661"/>
                <a:gd name="T64" fmla="*/ 692 w 721"/>
                <a:gd name="T65" fmla="*/ 631 h 661"/>
                <a:gd name="T66" fmla="*/ 718 w 721"/>
                <a:gd name="T67" fmla="*/ 634 h 661"/>
                <a:gd name="T68" fmla="*/ 719 w 721"/>
                <a:gd name="T69" fmla="*/ 644 h 661"/>
                <a:gd name="T70" fmla="*/ 631 w 721"/>
                <a:gd name="T71" fmla="*/ 649 h 661"/>
                <a:gd name="T72" fmla="*/ 502 w 721"/>
                <a:gd name="T73" fmla="*/ 628 h 661"/>
                <a:gd name="T74" fmla="*/ 421 w 721"/>
                <a:gd name="T75" fmla="*/ 594 h 661"/>
                <a:gd name="T76" fmla="*/ 340 w 721"/>
                <a:gd name="T77" fmla="*/ 643 h 661"/>
                <a:gd name="T78" fmla="*/ 255 w 721"/>
                <a:gd name="T79" fmla="*/ 660 h 661"/>
                <a:gd name="T80" fmla="*/ 145 w 721"/>
                <a:gd name="T81" fmla="*/ 650 h 661"/>
                <a:gd name="T82" fmla="*/ 50 w 721"/>
                <a:gd name="T83" fmla="*/ 595 h 661"/>
                <a:gd name="T84" fmla="*/ 6 w 721"/>
                <a:gd name="T85" fmla="*/ 519 h 661"/>
                <a:gd name="T86" fmla="*/ 1 w 721"/>
                <a:gd name="T87" fmla="*/ 456 h 661"/>
                <a:gd name="T88" fmla="*/ 30 w 721"/>
                <a:gd name="T89" fmla="*/ 374 h 661"/>
                <a:gd name="T90" fmla="*/ 82 w 721"/>
                <a:gd name="T91" fmla="*/ 312 h 661"/>
                <a:gd name="T92" fmla="*/ 400 w 721"/>
                <a:gd name="T93" fmla="*/ 557 h 661"/>
                <a:gd name="T94" fmla="*/ 249 w 721"/>
                <a:gd name="T95" fmla="*/ 412 h 661"/>
                <a:gd name="T96" fmla="*/ 148 w 721"/>
                <a:gd name="T97" fmla="*/ 316 h 661"/>
                <a:gd name="T98" fmla="*/ 105 w 721"/>
                <a:gd name="T99" fmla="*/ 389 h 661"/>
                <a:gd name="T100" fmla="*/ 104 w 721"/>
                <a:gd name="T101" fmla="*/ 473 h 661"/>
                <a:gd name="T102" fmla="*/ 138 w 721"/>
                <a:gd name="T103" fmla="*/ 549 h 661"/>
                <a:gd name="T104" fmla="*/ 200 w 721"/>
                <a:gd name="T105" fmla="*/ 595 h 661"/>
                <a:gd name="T106" fmla="*/ 262 w 721"/>
                <a:gd name="T107" fmla="*/ 608 h 661"/>
                <a:gd name="T108" fmla="*/ 348 w 721"/>
                <a:gd name="T109" fmla="*/ 588 h 661"/>
                <a:gd name="T110" fmla="*/ 400 w 721"/>
                <a:gd name="T111" fmla="*/ 557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21" h="661">
                  <a:moveTo>
                    <a:pt x="137" y="275"/>
                  </a:moveTo>
                  <a:lnTo>
                    <a:pt x="137" y="275"/>
                  </a:lnTo>
                  <a:lnTo>
                    <a:pt x="125" y="258"/>
                  </a:lnTo>
                  <a:lnTo>
                    <a:pt x="115" y="242"/>
                  </a:lnTo>
                  <a:lnTo>
                    <a:pt x="108" y="226"/>
                  </a:lnTo>
                  <a:lnTo>
                    <a:pt x="102" y="212"/>
                  </a:lnTo>
                  <a:lnTo>
                    <a:pt x="98" y="197"/>
                  </a:lnTo>
                  <a:lnTo>
                    <a:pt x="96" y="184"/>
                  </a:lnTo>
                  <a:lnTo>
                    <a:pt x="94" y="169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4" y="142"/>
                  </a:lnTo>
                  <a:lnTo>
                    <a:pt x="97" y="130"/>
                  </a:lnTo>
                  <a:lnTo>
                    <a:pt x="99" y="117"/>
                  </a:lnTo>
                  <a:lnTo>
                    <a:pt x="105" y="104"/>
                  </a:lnTo>
                  <a:lnTo>
                    <a:pt x="111" y="90"/>
                  </a:lnTo>
                  <a:lnTo>
                    <a:pt x="120" y="77"/>
                  </a:lnTo>
                  <a:lnTo>
                    <a:pt x="130" y="65"/>
                  </a:lnTo>
                  <a:lnTo>
                    <a:pt x="141" y="53"/>
                  </a:lnTo>
                  <a:lnTo>
                    <a:pt x="154" y="42"/>
                  </a:lnTo>
                  <a:lnTo>
                    <a:pt x="168" y="32"/>
                  </a:lnTo>
                  <a:lnTo>
                    <a:pt x="185" y="23"/>
                  </a:lnTo>
                  <a:lnTo>
                    <a:pt x="205" y="15"/>
                  </a:lnTo>
                  <a:lnTo>
                    <a:pt x="224" y="9"/>
                  </a:lnTo>
                  <a:lnTo>
                    <a:pt x="247" y="4"/>
                  </a:lnTo>
                  <a:lnTo>
                    <a:pt x="272" y="2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13" y="0"/>
                  </a:lnTo>
                  <a:lnTo>
                    <a:pt x="329" y="2"/>
                  </a:lnTo>
                  <a:lnTo>
                    <a:pt x="355" y="6"/>
                  </a:lnTo>
                  <a:lnTo>
                    <a:pt x="380" y="11"/>
                  </a:lnTo>
                  <a:lnTo>
                    <a:pt x="400" y="19"/>
                  </a:lnTo>
                  <a:lnTo>
                    <a:pt x="400" y="19"/>
                  </a:lnTo>
                  <a:lnTo>
                    <a:pt x="408" y="22"/>
                  </a:lnTo>
                  <a:lnTo>
                    <a:pt x="410" y="25"/>
                  </a:lnTo>
                  <a:lnTo>
                    <a:pt x="412" y="27"/>
                  </a:lnTo>
                  <a:lnTo>
                    <a:pt x="414" y="33"/>
                  </a:lnTo>
                  <a:lnTo>
                    <a:pt x="414" y="40"/>
                  </a:lnTo>
                  <a:lnTo>
                    <a:pt x="414" y="40"/>
                  </a:lnTo>
                  <a:lnTo>
                    <a:pt x="412" y="67"/>
                  </a:lnTo>
                  <a:lnTo>
                    <a:pt x="410" y="100"/>
                  </a:lnTo>
                  <a:lnTo>
                    <a:pt x="408" y="129"/>
                  </a:lnTo>
                  <a:lnTo>
                    <a:pt x="405" y="147"/>
                  </a:lnTo>
                  <a:lnTo>
                    <a:pt x="405" y="147"/>
                  </a:lnTo>
                  <a:lnTo>
                    <a:pt x="404" y="156"/>
                  </a:lnTo>
                  <a:lnTo>
                    <a:pt x="401" y="159"/>
                  </a:lnTo>
                  <a:lnTo>
                    <a:pt x="398" y="162"/>
                  </a:lnTo>
                  <a:lnTo>
                    <a:pt x="394" y="162"/>
                  </a:lnTo>
                  <a:lnTo>
                    <a:pt x="394" y="162"/>
                  </a:lnTo>
                  <a:lnTo>
                    <a:pt x="392" y="162"/>
                  </a:lnTo>
                  <a:lnTo>
                    <a:pt x="389" y="159"/>
                  </a:lnTo>
                  <a:lnTo>
                    <a:pt x="389" y="155"/>
                  </a:lnTo>
                  <a:lnTo>
                    <a:pt x="389" y="146"/>
                  </a:lnTo>
                  <a:lnTo>
                    <a:pt x="389" y="146"/>
                  </a:lnTo>
                  <a:lnTo>
                    <a:pt x="388" y="129"/>
                  </a:lnTo>
                  <a:lnTo>
                    <a:pt x="386" y="121"/>
                  </a:lnTo>
                  <a:lnTo>
                    <a:pt x="383" y="111"/>
                  </a:lnTo>
                  <a:lnTo>
                    <a:pt x="380" y="102"/>
                  </a:lnTo>
                  <a:lnTo>
                    <a:pt x="376" y="93"/>
                  </a:lnTo>
                  <a:lnTo>
                    <a:pt x="371" y="84"/>
                  </a:lnTo>
                  <a:lnTo>
                    <a:pt x="365" y="76"/>
                  </a:lnTo>
                  <a:lnTo>
                    <a:pt x="365" y="76"/>
                  </a:lnTo>
                  <a:lnTo>
                    <a:pt x="358" y="68"/>
                  </a:lnTo>
                  <a:lnTo>
                    <a:pt x="349" y="61"/>
                  </a:lnTo>
                  <a:lnTo>
                    <a:pt x="340" y="55"/>
                  </a:lnTo>
                  <a:lnTo>
                    <a:pt x="329" y="49"/>
                  </a:lnTo>
                  <a:lnTo>
                    <a:pt x="317" y="44"/>
                  </a:lnTo>
                  <a:lnTo>
                    <a:pt x="303" y="40"/>
                  </a:lnTo>
                  <a:lnTo>
                    <a:pt x="287" y="38"/>
                  </a:lnTo>
                  <a:lnTo>
                    <a:pt x="272" y="38"/>
                  </a:lnTo>
                  <a:lnTo>
                    <a:pt x="272" y="38"/>
                  </a:lnTo>
                  <a:lnTo>
                    <a:pt x="257" y="39"/>
                  </a:lnTo>
                  <a:lnTo>
                    <a:pt x="243" y="43"/>
                  </a:lnTo>
                  <a:lnTo>
                    <a:pt x="234" y="45"/>
                  </a:lnTo>
                  <a:lnTo>
                    <a:pt x="227" y="49"/>
                  </a:lnTo>
                  <a:lnTo>
                    <a:pt x="219" y="54"/>
                  </a:lnTo>
                  <a:lnTo>
                    <a:pt x="212" y="59"/>
                  </a:lnTo>
                  <a:lnTo>
                    <a:pt x="206" y="65"/>
                  </a:lnTo>
                  <a:lnTo>
                    <a:pt x="200" y="72"/>
                  </a:lnTo>
                  <a:lnTo>
                    <a:pt x="195" y="79"/>
                  </a:lnTo>
                  <a:lnTo>
                    <a:pt x="190" y="89"/>
                  </a:lnTo>
                  <a:lnTo>
                    <a:pt x="187" y="99"/>
                  </a:lnTo>
                  <a:lnTo>
                    <a:pt x="183" y="108"/>
                  </a:lnTo>
                  <a:lnTo>
                    <a:pt x="182" y="121"/>
                  </a:lnTo>
                  <a:lnTo>
                    <a:pt x="181" y="134"/>
                  </a:lnTo>
                  <a:lnTo>
                    <a:pt x="181" y="134"/>
                  </a:lnTo>
                  <a:lnTo>
                    <a:pt x="182" y="149"/>
                  </a:lnTo>
                  <a:lnTo>
                    <a:pt x="184" y="163"/>
                  </a:lnTo>
                  <a:lnTo>
                    <a:pt x="188" y="176"/>
                  </a:lnTo>
                  <a:lnTo>
                    <a:pt x="194" y="191"/>
                  </a:lnTo>
                  <a:lnTo>
                    <a:pt x="200" y="204"/>
                  </a:lnTo>
                  <a:lnTo>
                    <a:pt x="207" y="219"/>
                  </a:lnTo>
                  <a:lnTo>
                    <a:pt x="216" y="232"/>
                  </a:lnTo>
                  <a:lnTo>
                    <a:pt x="226" y="246"/>
                  </a:lnTo>
                  <a:lnTo>
                    <a:pt x="247" y="272"/>
                  </a:lnTo>
                  <a:lnTo>
                    <a:pt x="270" y="300"/>
                  </a:lnTo>
                  <a:lnTo>
                    <a:pt x="321" y="355"/>
                  </a:lnTo>
                  <a:lnTo>
                    <a:pt x="321" y="355"/>
                  </a:lnTo>
                  <a:lnTo>
                    <a:pt x="335" y="370"/>
                  </a:lnTo>
                  <a:lnTo>
                    <a:pt x="354" y="389"/>
                  </a:lnTo>
                  <a:lnTo>
                    <a:pt x="399" y="433"/>
                  </a:lnTo>
                  <a:lnTo>
                    <a:pt x="469" y="496"/>
                  </a:lnTo>
                  <a:lnTo>
                    <a:pt x="469" y="496"/>
                  </a:lnTo>
                  <a:lnTo>
                    <a:pt x="476" y="485"/>
                  </a:lnTo>
                  <a:lnTo>
                    <a:pt x="483" y="473"/>
                  </a:lnTo>
                  <a:lnTo>
                    <a:pt x="489" y="458"/>
                  </a:lnTo>
                  <a:lnTo>
                    <a:pt x="495" y="441"/>
                  </a:lnTo>
                  <a:lnTo>
                    <a:pt x="501" y="423"/>
                  </a:lnTo>
                  <a:lnTo>
                    <a:pt x="505" y="405"/>
                  </a:lnTo>
                  <a:lnTo>
                    <a:pt x="508" y="385"/>
                  </a:lnTo>
                  <a:lnTo>
                    <a:pt x="510" y="366"/>
                  </a:lnTo>
                  <a:lnTo>
                    <a:pt x="510" y="366"/>
                  </a:lnTo>
                  <a:lnTo>
                    <a:pt x="508" y="356"/>
                  </a:lnTo>
                  <a:lnTo>
                    <a:pt x="506" y="345"/>
                  </a:lnTo>
                  <a:lnTo>
                    <a:pt x="501" y="336"/>
                  </a:lnTo>
                  <a:lnTo>
                    <a:pt x="497" y="331"/>
                  </a:lnTo>
                  <a:lnTo>
                    <a:pt x="494" y="327"/>
                  </a:lnTo>
                  <a:lnTo>
                    <a:pt x="494" y="327"/>
                  </a:lnTo>
                  <a:lnTo>
                    <a:pt x="489" y="323"/>
                  </a:lnTo>
                  <a:lnTo>
                    <a:pt x="484" y="321"/>
                  </a:lnTo>
                  <a:lnTo>
                    <a:pt x="473" y="317"/>
                  </a:lnTo>
                  <a:lnTo>
                    <a:pt x="462" y="315"/>
                  </a:lnTo>
                  <a:lnTo>
                    <a:pt x="451" y="315"/>
                  </a:lnTo>
                  <a:lnTo>
                    <a:pt x="451" y="315"/>
                  </a:lnTo>
                  <a:lnTo>
                    <a:pt x="448" y="314"/>
                  </a:lnTo>
                  <a:lnTo>
                    <a:pt x="445" y="312"/>
                  </a:lnTo>
                  <a:lnTo>
                    <a:pt x="443" y="311"/>
                  </a:lnTo>
                  <a:lnTo>
                    <a:pt x="442" y="308"/>
                  </a:lnTo>
                  <a:lnTo>
                    <a:pt x="442" y="308"/>
                  </a:lnTo>
                  <a:lnTo>
                    <a:pt x="443" y="304"/>
                  </a:lnTo>
                  <a:lnTo>
                    <a:pt x="446" y="302"/>
                  </a:lnTo>
                  <a:lnTo>
                    <a:pt x="450" y="300"/>
                  </a:lnTo>
                  <a:lnTo>
                    <a:pt x="456" y="299"/>
                  </a:lnTo>
                  <a:lnTo>
                    <a:pt x="456" y="299"/>
                  </a:lnTo>
                  <a:lnTo>
                    <a:pt x="496" y="300"/>
                  </a:lnTo>
                  <a:lnTo>
                    <a:pt x="524" y="302"/>
                  </a:lnTo>
                  <a:lnTo>
                    <a:pt x="557" y="305"/>
                  </a:lnTo>
                  <a:lnTo>
                    <a:pt x="557" y="305"/>
                  </a:lnTo>
                  <a:lnTo>
                    <a:pt x="568" y="308"/>
                  </a:lnTo>
                  <a:lnTo>
                    <a:pt x="576" y="310"/>
                  </a:lnTo>
                  <a:lnTo>
                    <a:pt x="580" y="312"/>
                  </a:lnTo>
                  <a:lnTo>
                    <a:pt x="582" y="315"/>
                  </a:lnTo>
                  <a:lnTo>
                    <a:pt x="585" y="319"/>
                  </a:lnTo>
                  <a:lnTo>
                    <a:pt x="585" y="322"/>
                  </a:lnTo>
                  <a:lnTo>
                    <a:pt x="585" y="322"/>
                  </a:lnTo>
                  <a:lnTo>
                    <a:pt x="585" y="334"/>
                  </a:lnTo>
                  <a:lnTo>
                    <a:pt x="584" y="346"/>
                  </a:lnTo>
                  <a:lnTo>
                    <a:pt x="579" y="373"/>
                  </a:lnTo>
                  <a:lnTo>
                    <a:pt x="571" y="399"/>
                  </a:lnTo>
                  <a:lnTo>
                    <a:pt x="562" y="425"/>
                  </a:lnTo>
                  <a:lnTo>
                    <a:pt x="550" y="451"/>
                  </a:lnTo>
                  <a:lnTo>
                    <a:pt x="536" y="475"/>
                  </a:lnTo>
                  <a:lnTo>
                    <a:pt x="519" y="500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41" y="552"/>
                  </a:lnTo>
                  <a:lnTo>
                    <a:pt x="574" y="575"/>
                  </a:lnTo>
                  <a:lnTo>
                    <a:pt x="599" y="592"/>
                  </a:lnTo>
                  <a:lnTo>
                    <a:pt x="620" y="604"/>
                  </a:lnTo>
                  <a:lnTo>
                    <a:pt x="620" y="604"/>
                  </a:lnTo>
                  <a:lnTo>
                    <a:pt x="631" y="610"/>
                  </a:lnTo>
                  <a:lnTo>
                    <a:pt x="643" y="615"/>
                  </a:lnTo>
                  <a:lnTo>
                    <a:pt x="668" y="625"/>
                  </a:lnTo>
                  <a:lnTo>
                    <a:pt x="692" y="631"/>
                  </a:lnTo>
                  <a:lnTo>
                    <a:pt x="701" y="633"/>
                  </a:lnTo>
                  <a:lnTo>
                    <a:pt x="710" y="633"/>
                  </a:lnTo>
                  <a:lnTo>
                    <a:pt x="710" y="633"/>
                  </a:lnTo>
                  <a:lnTo>
                    <a:pt x="715" y="633"/>
                  </a:lnTo>
                  <a:lnTo>
                    <a:pt x="718" y="634"/>
                  </a:lnTo>
                  <a:lnTo>
                    <a:pt x="721" y="637"/>
                  </a:lnTo>
                  <a:lnTo>
                    <a:pt x="721" y="640"/>
                  </a:lnTo>
                  <a:lnTo>
                    <a:pt x="721" y="640"/>
                  </a:lnTo>
                  <a:lnTo>
                    <a:pt x="721" y="643"/>
                  </a:lnTo>
                  <a:lnTo>
                    <a:pt x="719" y="644"/>
                  </a:lnTo>
                  <a:lnTo>
                    <a:pt x="716" y="646"/>
                  </a:lnTo>
                  <a:lnTo>
                    <a:pt x="707" y="648"/>
                  </a:lnTo>
                  <a:lnTo>
                    <a:pt x="695" y="649"/>
                  </a:lnTo>
                  <a:lnTo>
                    <a:pt x="631" y="649"/>
                  </a:lnTo>
                  <a:lnTo>
                    <a:pt x="631" y="649"/>
                  </a:lnTo>
                  <a:lnTo>
                    <a:pt x="598" y="648"/>
                  </a:lnTo>
                  <a:lnTo>
                    <a:pt x="570" y="646"/>
                  </a:lnTo>
                  <a:lnTo>
                    <a:pt x="545" y="643"/>
                  </a:lnTo>
                  <a:lnTo>
                    <a:pt x="523" y="637"/>
                  </a:lnTo>
                  <a:lnTo>
                    <a:pt x="502" y="628"/>
                  </a:lnTo>
                  <a:lnTo>
                    <a:pt x="480" y="617"/>
                  </a:lnTo>
                  <a:lnTo>
                    <a:pt x="459" y="603"/>
                  </a:lnTo>
                  <a:lnTo>
                    <a:pt x="433" y="583"/>
                  </a:lnTo>
                  <a:lnTo>
                    <a:pt x="433" y="583"/>
                  </a:lnTo>
                  <a:lnTo>
                    <a:pt x="421" y="594"/>
                  </a:lnTo>
                  <a:lnTo>
                    <a:pt x="406" y="606"/>
                  </a:lnTo>
                  <a:lnTo>
                    <a:pt x="388" y="620"/>
                  </a:lnTo>
                  <a:lnTo>
                    <a:pt x="366" y="632"/>
                  </a:lnTo>
                  <a:lnTo>
                    <a:pt x="353" y="638"/>
                  </a:lnTo>
                  <a:lnTo>
                    <a:pt x="340" y="643"/>
                  </a:lnTo>
                  <a:lnTo>
                    <a:pt x="325" y="648"/>
                  </a:lnTo>
                  <a:lnTo>
                    <a:pt x="309" y="653"/>
                  </a:lnTo>
                  <a:lnTo>
                    <a:pt x="292" y="655"/>
                  </a:lnTo>
                  <a:lnTo>
                    <a:pt x="274" y="659"/>
                  </a:lnTo>
                  <a:lnTo>
                    <a:pt x="255" y="660"/>
                  </a:lnTo>
                  <a:lnTo>
                    <a:pt x="233" y="661"/>
                  </a:lnTo>
                  <a:lnTo>
                    <a:pt x="233" y="661"/>
                  </a:lnTo>
                  <a:lnTo>
                    <a:pt x="201" y="659"/>
                  </a:lnTo>
                  <a:lnTo>
                    <a:pt x="172" y="655"/>
                  </a:lnTo>
                  <a:lnTo>
                    <a:pt x="145" y="650"/>
                  </a:lnTo>
                  <a:lnTo>
                    <a:pt x="121" y="642"/>
                  </a:lnTo>
                  <a:lnTo>
                    <a:pt x="99" y="632"/>
                  </a:lnTo>
                  <a:lnTo>
                    <a:pt x="80" y="621"/>
                  </a:lnTo>
                  <a:lnTo>
                    <a:pt x="64" y="609"/>
                  </a:lnTo>
                  <a:lnTo>
                    <a:pt x="50" y="595"/>
                  </a:lnTo>
                  <a:lnTo>
                    <a:pt x="36" y="581"/>
                  </a:lnTo>
                  <a:lnTo>
                    <a:pt x="27" y="565"/>
                  </a:lnTo>
                  <a:lnTo>
                    <a:pt x="18" y="551"/>
                  </a:lnTo>
                  <a:lnTo>
                    <a:pt x="11" y="535"/>
                  </a:lnTo>
                  <a:lnTo>
                    <a:pt x="6" y="519"/>
                  </a:lnTo>
                  <a:lnTo>
                    <a:pt x="2" y="503"/>
                  </a:lnTo>
                  <a:lnTo>
                    <a:pt x="0" y="489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" y="456"/>
                  </a:lnTo>
                  <a:lnTo>
                    <a:pt x="3" y="439"/>
                  </a:lnTo>
                  <a:lnTo>
                    <a:pt x="8" y="422"/>
                  </a:lnTo>
                  <a:lnTo>
                    <a:pt x="14" y="405"/>
                  </a:lnTo>
                  <a:lnTo>
                    <a:pt x="22" y="389"/>
                  </a:lnTo>
                  <a:lnTo>
                    <a:pt x="30" y="374"/>
                  </a:lnTo>
                  <a:lnTo>
                    <a:pt x="39" y="360"/>
                  </a:lnTo>
                  <a:lnTo>
                    <a:pt x="50" y="346"/>
                  </a:lnTo>
                  <a:lnTo>
                    <a:pt x="60" y="334"/>
                  </a:lnTo>
                  <a:lnTo>
                    <a:pt x="71" y="323"/>
                  </a:lnTo>
                  <a:lnTo>
                    <a:pt x="82" y="312"/>
                  </a:lnTo>
                  <a:lnTo>
                    <a:pt x="94" y="303"/>
                  </a:lnTo>
                  <a:lnTo>
                    <a:pt x="116" y="287"/>
                  </a:lnTo>
                  <a:lnTo>
                    <a:pt x="137" y="275"/>
                  </a:lnTo>
                  <a:close/>
                  <a:moveTo>
                    <a:pt x="400" y="557"/>
                  </a:moveTo>
                  <a:lnTo>
                    <a:pt x="400" y="557"/>
                  </a:lnTo>
                  <a:lnTo>
                    <a:pt x="359" y="520"/>
                  </a:lnTo>
                  <a:lnTo>
                    <a:pt x="314" y="478"/>
                  </a:lnTo>
                  <a:lnTo>
                    <a:pt x="274" y="439"/>
                  </a:lnTo>
                  <a:lnTo>
                    <a:pt x="249" y="412"/>
                  </a:lnTo>
                  <a:lnTo>
                    <a:pt x="249" y="412"/>
                  </a:lnTo>
                  <a:lnTo>
                    <a:pt x="200" y="359"/>
                  </a:lnTo>
                  <a:lnTo>
                    <a:pt x="176" y="329"/>
                  </a:lnTo>
                  <a:lnTo>
                    <a:pt x="159" y="308"/>
                  </a:lnTo>
                  <a:lnTo>
                    <a:pt x="159" y="308"/>
                  </a:lnTo>
                  <a:lnTo>
                    <a:pt x="148" y="316"/>
                  </a:lnTo>
                  <a:lnTo>
                    <a:pt x="137" y="326"/>
                  </a:lnTo>
                  <a:lnTo>
                    <a:pt x="127" y="339"/>
                  </a:lnTo>
                  <a:lnTo>
                    <a:pt x="119" y="354"/>
                  </a:lnTo>
                  <a:lnTo>
                    <a:pt x="111" y="371"/>
                  </a:lnTo>
                  <a:lnTo>
                    <a:pt x="105" y="389"/>
                  </a:lnTo>
                  <a:lnTo>
                    <a:pt x="102" y="411"/>
                  </a:lnTo>
                  <a:lnTo>
                    <a:pt x="101" y="435"/>
                  </a:lnTo>
                  <a:lnTo>
                    <a:pt x="101" y="435"/>
                  </a:lnTo>
                  <a:lnTo>
                    <a:pt x="102" y="455"/>
                  </a:lnTo>
                  <a:lnTo>
                    <a:pt x="104" y="473"/>
                  </a:lnTo>
                  <a:lnTo>
                    <a:pt x="108" y="490"/>
                  </a:lnTo>
                  <a:lnTo>
                    <a:pt x="114" y="507"/>
                  </a:lnTo>
                  <a:lnTo>
                    <a:pt x="120" y="521"/>
                  </a:lnTo>
                  <a:lnTo>
                    <a:pt x="128" y="536"/>
                  </a:lnTo>
                  <a:lnTo>
                    <a:pt x="138" y="549"/>
                  </a:lnTo>
                  <a:lnTo>
                    <a:pt x="149" y="560"/>
                  </a:lnTo>
                  <a:lnTo>
                    <a:pt x="160" y="571"/>
                  </a:lnTo>
                  <a:lnTo>
                    <a:pt x="172" y="581"/>
                  </a:lnTo>
                  <a:lnTo>
                    <a:pt x="185" y="588"/>
                  </a:lnTo>
                  <a:lnTo>
                    <a:pt x="200" y="595"/>
                  </a:lnTo>
                  <a:lnTo>
                    <a:pt x="215" y="600"/>
                  </a:lnTo>
                  <a:lnTo>
                    <a:pt x="230" y="604"/>
                  </a:lnTo>
                  <a:lnTo>
                    <a:pt x="246" y="606"/>
                  </a:lnTo>
                  <a:lnTo>
                    <a:pt x="262" y="608"/>
                  </a:lnTo>
                  <a:lnTo>
                    <a:pt x="262" y="608"/>
                  </a:lnTo>
                  <a:lnTo>
                    <a:pt x="274" y="608"/>
                  </a:lnTo>
                  <a:lnTo>
                    <a:pt x="286" y="606"/>
                  </a:lnTo>
                  <a:lnTo>
                    <a:pt x="308" y="602"/>
                  </a:lnTo>
                  <a:lnTo>
                    <a:pt x="330" y="595"/>
                  </a:lnTo>
                  <a:lnTo>
                    <a:pt x="348" y="588"/>
                  </a:lnTo>
                  <a:lnTo>
                    <a:pt x="365" y="581"/>
                  </a:lnTo>
                  <a:lnTo>
                    <a:pt x="380" y="572"/>
                  </a:lnTo>
                  <a:lnTo>
                    <a:pt x="392" y="564"/>
                  </a:lnTo>
                  <a:lnTo>
                    <a:pt x="400" y="557"/>
                  </a:lnTo>
                  <a:lnTo>
                    <a:pt x="400" y="5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3"/>
            <p:cNvSpPr>
              <a:spLocks/>
            </p:cNvSpPr>
            <p:nvPr userDrawn="1"/>
          </p:nvSpPr>
          <p:spPr bwMode="auto">
            <a:xfrm>
              <a:off x="264" y="274"/>
              <a:ext cx="164" cy="240"/>
            </a:xfrm>
            <a:custGeom>
              <a:avLst/>
              <a:gdLst>
                <a:gd name="T0" fmla="*/ 150 w 493"/>
                <a:gd name="T1" fmla="*/ 517 h 721"/>
                <a:gd name="T2" fmla="*/ 157 w 493"/>
                <a:gd name="T3" fmla="*/ 553 h 721"/>
                <a:gd name="T4" fmla="*/ 170 w 493"/>
                <a:gd name="T5" fmla="*/ 577 h 721"/>
                <a:gd name="T6" fmla="*/ 189 w 493"/>
                <a:gd name="T7" fmla="*/ 593 h 721"/>
                <a:gd name="T8" fmla="*/ 216 w 493"/>
                <a:gd name="T9" fmla="*/ 601 h 721"/>
                <a:gd name="T10" fmla="*/ 246 w 493"/>
                <a:gd name="T11" fmla="*/ 604 h 721"/>
                <a:gd name="T12" fmla="*/ 288 w 493"/>
                <a:gd name="T13" fmla="*/ 599 h 721"/>
                <a:gd name="T14" fmla="*/ 311 w 493"/>
                <a:gd name="T15" fmla="*/ 588 h 721"/>
                <a:gd name="T16" fmla="*/ 329 w 493"/>
                <a:gd name="T17" fmla="*/ 570 h 721"/>
                <a:gd name="T18" fmla="*/ 340 w 493"/>
                <a:gd name="T19" fmla="*/ 542 h 721"/>
                <a:gd name="T20" fmla="*/ 345 w 493"/>
                <a:gd name="T21" fmla="*/ 504 h 721"/>
                <a:gd name="T22" fmla="*/ 493 w 493"/>
                <a:gd name="T23" fmla="*/ 487 h 721"/>
                <a:gd name="T24" fmla="*/ 489 w 493"/>
                <a:gd name="T25" fmla="*/ 547 h 721"/>
                <a:gd name="T26" fmla="*/ 465 w 493"/>
                <a:gd name="T27" fmla="*/ 618 h 721"/>
                <a:gd name="T28" fmla="*/ 425 w 493"/>
                <a:gd name="T29" fmla="*/ 669 h 721"/>
                <a:gd name="T30" fmla="*/ 368 w 493"/>
                <a:gd name="T31" fmla="*/ 702 h 721"/>
                <a:gd name="T32" fmla="*/ 299 w 493"/>
                <a:gd name="T33" fmla="*/ 719 h 721"/>
                <a:gd name="T34" fmla="*/ 246 w 493"/>
                <a:gd name="T35" fmla="*/ 721 h 721"/>
                <a:gd name="T36" fmla="*/ 170 w 493"/>
                <a:gd name="T37" fmla="*/ 715 h 721"/>
                <a:gd name="T38" fmla="*/ 106 w 493"/>
                <a:gd name="T39" fmla="*/ 693 h 721"/>
                <a:gd name="T40" fmla="*/ 53 w 493"/>
                <a:gd name="T41" fmla="*/ 655 h 721"/>
                <a:gd name="T42" fmla="*/ 18 w 493"/>
                <a:gd name="T43" fmla="*/ 596 h 721"/>
                <a:gd name="T44" fmla="*/ 1 w 493"/>
                <a:gd name="T45" fmla="*/ 517 h 721"/>
                <a:gd name="T46" fmla="*/ 0 w 493"/>
                <a:gd name="T47" fmla="*/ 234 h 721"/>
                <a:gd name="T48" fmla="*/ 11 w 493"/>
                <a:gd name="T49" fmla="*/ 149 h 721"/>
                <a:gd name="T50" fmla="*/ 40 w 493"/>
                <a:gd name="T51" fmla="*/ 84 h 721"/>
                <a:gd name="T52" fmla="*/ 86 w 493"/>
                <a:gd name="T53" fmla="*/ 39 h 721"/>
                <a:gd name="T54" fmla="*/ 147 w 493"/>
                <a:gd name="T55" fmla="*/ 12 h 721"/>
                <a:gd name="T56" fmla="*/ 220 w 493"/>
                <a:gd name="T57" fmla="*/ 0 h 721"/>
                <a:gd name="T58" fmla="*/ 273 w 493"/>
                <a:gd name="T59" fmla="*/ 0 h 721"/>
                <a:gd name="T60" fmla="*/ 346 w 493"/>
                <a:gd name="T61" fmla="*/ 12 h 721"/>
                <a:gd name="T62" fmla="*/ 408 w 493"/>
                <a:gd name="T63" fmla="*/ 39 h 721"/>
                <a:gd name="T64" fmla="*/ 454 w 493"/>
                <a:gd name="T65" fmla="*/ 84 h 721"/>
                <a:gd name="T66" fmla="*/ 483 w 493"/>
                <a:gd name="T67" fmla="*/ 149 h 721"/>
                <a:gd name="T68" fmla="*/ 493 w 493"/>
                <a:gd name="T69" fmla="*/ 234 h 721"/>
                <a:gd name="T70" fmla="*/ 345 w 493"/>
                <a:gd name="T71" fmla="*/ 217 h 721"/>
                <a:gd name="T72" fmla="*/ 342 w 493"/>
                <a:gd name="T73" fmla="*/ 191 h 721"/>
                <a:gd name="T74" fmla="*/ 334 w 493"/>
                <a:gd name="T75" fmla="*/ 160 h 721"/>
                <a:gd name="T76" fmla="*/ 318 w 493"/>
                <a:gd name="T77" fmla="*/ 138 h 721"/>
                <a:gd name="T78" fmla="*/ 296 w 493"/>
                <a:gd name="T79" fmla="*/ 125 h 721"/>
                <a:gd name="T80" fmla="*/ 268 w 493"/>
                <a:gd name="T81" fmla="*/ 119 h 721"/>
                <a:gd name="T82" fmla="*/ 226 w 493"/>
                <a:gd name="T83" fmla="*/ 119 h 721"/>
                <a:gd name="T84" fmla="*/ 198 w 493"/>
                <a:gd name="T85" fmla="*/ 125 h 721"/>
                <a:gd name="T86" fmla="*/ 176 w 493"/>
                <a:gd name="T87" fmla="*/ 138 h 721"/>
                <a:gd name="T88" fmla="*/ 160 w 493"/>
                <a:gd name="T89" fmla="*/ 160 h 721"/>
                <a:gd name="T90" fmla="*/ 152 w 493"/>
                <a:gd name="T91" fmla="*/ 191 h 721"/>
                <a:gd name="T92" fmla="*/ 149 w 493"/>
                <a:gd name="T93" fmla="*/ 504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3" h="721">
                  <a:moveTo>
                    <a:pt x="149" y="504"/>
                  </a:moveTo>
                  <a:lnTo>
                    <a:pt x="149" y="504"/>
                  </a:lnTo>
                  <a:lnTo>
                    <a:pt x="150" y="517"/>
                  </a:lnTo>
                  <a:lnTo>
                    <a:pt x="152" y="531"/>
                  </a:lnTo>
                  <a:lnTo>
                    <a:pt x="153" y="542"/>
                  </a:lnTo>
                  <a:lnTo>
                    <a:pt x="157" y="553"/>
                  </a:lnTo>
                  <a:lnTo>
                    <a:pt x="160" y="561"/>
                  </a:lnTo>
                  <a:lnTo>
                    <a:pt x="165" y="570"/>
                  </a:lnTo>
                  <a:lnTo>
                    <a:pt x="170" y="577"/>
                  </a:lnTo>
                  <a:lnTo>
                    <a:pt x="176" y="583"/>
                  </a:lnTo>
                  <a:lnTo>
                    <a:pt x="182" y="588"/>
                  </a:lnTo>
                  <a:lnTo>
                    <a:pt x="189" y="593"/>
                  </a:lnTo>
                  <a:lnTo>
                    <a:pt x="198" y="596"/>
                  </a:lnTo>
                  <a:lnTo>
                    <a:pt x="206" y="599"/>
                  </a:lnTo>
                  <a:lnTo>
                    <a:pt x="216" y="601"/>
                  </a:lnTo>
                  <a:lnTo>
                    <a:pt x="226" y="602"/>
                  </a:lnTo>
                  <a:lnTo>
                    <a:pt x="246" y="604"/>
                  </a:lnTo>
                  <a:lnTo>
                    <a:pt x="246" y="604"/>
                  </a:lnTo>
                  <a:lnTo>
                    <a:pt x="268" y="602"/>
                  </a:lnTo>
                  <a:lnTo>
                    <a:pt x="278" y="601"/>
                  </a:lnTo>
                  <a:lnTo>
                    <a:pt x="288" y="599"/>
                  </a:lnTo>
                  <a:lnTo>
                    <a:pt x="296" y="596"/>
                  </a:lnTo>
                  <a:lnTo>
                    <a:pt x="303" y="593"/>
                  </a:lnTo>
                  <a:lnTo>
                    <a:pt x="311" y="588"/>
                  </a:lnTo>
                  <a:lnTo>
                    <a:pt x="318" y="583"/>
                  </a:lnTo>
                  <a:lnTo>
                    <a:pt x="324" y="577"/>
                  </a:lnTo>
                  <a:lnTo>
                    <a:pt x="329" y="570"/>
                  </a:lnTo>
                  <a:lnTo>
                    <a:pt x="334" y="561"/>
                  </a:lnTo>
                  <a:lnTo>
                    <a:pt x="337" y="553"/>
                  </a:lnTo>
                  <a:lnTo>
                    <a:pt x="340" y="542"/>
                  </a:lnTo>
                  <a:lnTo>
                    <a:pt x="342" y="531"/>
                  </a:lnTo>
                  <a:lnTo>
                    <a:pt x="343" y="517"/>
                  </a:lnTo>
                  <a:lnTo>
                    <a:pt x="345" y="504"/>
                  </a:lnTo>
                  <a:lnTo>
                    <a:pt x="345" y="457"/>
                  </a:lnTo>
                  <a:lnTo>
                    <a:pt x="493" y="457"/>
                  </a:lnTo>
                  <a:lnTo>
                    <a:pt x="493" y="487"/>
                  </a:lnTo>
                  <a:lnTo>
                    <a:pt x="493" y="487"/>
                  </a:lnTo>
                  <a:lnTo>
                    <a:pt x="491" y="517"/>
                  </a:lnTo>
                  <a:lnTo>
                    <a:pt x="489" y="547"/>
                  </a:lnTo>
                  <a:lnTo>
                    <a:pt x="483" y="572"/>
                  </a:lnTo>
                  <a:lnTo>
                    <a:pt x="475" y="596"/>
                  </a:lnTo>
                  <a:lnTo>
                    <a:pt x="465" y="618"/>
                  </a:lnTo>
                  <a:lnTo>
                    <a:pt x="454" y="636"/>
                  </a:lnTo>
                  <a:lnTo>
                    <a:pt x="439" y="655"/>
                  </a:lnTo>
                  <a:lnTo>
                    <a:pt x="425" y="669"/>
                  </a:lnTo>
                  <a:lnTo>
                    <a:pt x="408" y="683"/>
                  </a:lnTo>
                  <a:lnTo>
                    <a:pt x="388" y="693"/>
                  </a:lnTo>
                  <a:lnTo>
                    <a:pt x="368" y="702"/>
                  </a:lnTo>
                  <a:lnTo>
                    <a:pt x="346" y="709"/>
                  </a:lnTo>
                  <a:lnTo>
                    <a:pt x="323" y="715"/>
                  </a:lnTo>
                  <a:lnTo>
                    <a:pt x="299" y="719"/>
                  </a:lnTo>
                  <a:lnTo>
                    <a:pt x="273" y="721"/>
                  </a:lnTo>
                  <a:lnTo>
                    <a:pt x="246" y="721"/>
                  </a:lnTo>
                  <a:lnTo>
                    <a:pt x="246" y="721"/>
                  </a:lnTo>
                  <a:lnTo>
                    <a:pt x="220" y="721"/>
                  </a:lnTo>
                  <a:lnTo>
                    <a:pt x="194" y="719"/>
                  </a:lnTo>
                  <a:lnTo>
                    <a:pt x="170" y="715"/>
                  </a:lnTo>
                  <a:lnTo>
                    <a:pt x="147" y="709"/>
                  </a:lnTo>
                  <a:lnTo>
                    <a:pt x="125" y="702"/>
                  </a:lnTo>
                  <a:lnTo>
                    <a:pt x="106" y="693"/>
                  </a:lnTo>
                  <a:lnTo>
                    <a:pt x="86" y="683"/>
                  </a:lnTo>
                  <a:lnTo>
                    <a:pt x="69" y="669"/>
                  </a:lnTo>
                  <a:lnTo>
                    <a:pt x="53" y="655"/>
                  </a:lnTo>
                  <a:lnTo>
                    <a:pt x="40" y="636"/>
                  </a:lnTo>
                  <a:lnTo>
                    <a:pt x="28" y="618"/>
                  </a:lnTo>
                  <a:lnTo>
                    <a:pt x="18" y="596"/>
                  </a:lnTo>
                  <a:lnTo>
                    <a:pt x="11" y="572"/>
                  </a:lnTo>
                  <a:lnTo>
                    <a:pt x="5" y="547"/>
                  </a:lnTo>
                  <a:lnTo>
                    <a:pt x="1" y="517"/>
                  </a:lnTo>
                  <a:lnTo>
                    <a:pt x="0" y="487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" y="204"/>
                  </a:lnTo>
                  <a:lnTo>
                    <a:pt x="5" y="175"/>
                  </a:lnTo>
                  <a:lnTo>
                    <a:pt x="11" y="149"/>
                  </a:lnTo>
                  <a:lnTo>
                    <a:pt x="18" y="125"/>
                  </a:lnTo>
                  <a:lnTo>
                    <a:pt x="28" y="103"/>
                  </a:lnTo>
                  <a:lnTo>
                    <a:pt x="40" y="84"/>
                  </a:lnTo>
                  <a:lnTo>
                    <a:pt x="53" y="67"/>
                  </a:lnTo>
                  <a:lnTo>
                    <a:pt x="69" y="52"/>
                  </a:lnTo>
                  <a:lnTo>
                    <a:pt x="86" y="39"/>
                  </a:lnTo>
                  <a:lnTo>
                    <a:pt x="106" y="28"/>
                  </a:lnTo>
                  <a:lnTo>
                    <a:pt x="125" y="19"/>
                  </a:lnTo>
                  <a:lnTo>
                    <a:pt x="147" y="12"/>
                  </a:lnTo>
                  <a:lnTo>
                    <a:pt x="170" y="6"/>
                  </a:lnTo>
                  <a:lnTo>
                    <a:pt x="194" y="2"/>
                  </a:lnTo>
                  <a:lnTo>
                    <a:pt x="220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73" y="0"/>
                  </a:lnTo>
                  <a:lnTo>
                    <a:pt x="299" y="2"/>
                  </a:lnTo>
                  <a:lnTo>
                    <a:pt x="323" y="6"/>
                  </a:lnTo>
                  <a:lnTo>
                    <a:pt x="346" y="12"/>
                  </a:lnTo>
                  <a:lnTo>
                    <a:pt x="368" y="19"/>
                  </a:lnTo>
                  <a:lnTo>
                    <a:pt x="388" y="28"/>
                  </a:lnTo>
                  <a:lnTo>
                    <a:pt x="408" y="39"/>
                  </a:lnTo>
                  <a:lnTo>
                    <a:pt x="425" y="52"/>
                  </a:lnTo>
                  <a:lnTo>
                    <a:pt x="439" y="67"/>
                  </a:lnTo>
                  <a:lnTo>
                    <a:pt x="454" y="84"/>
                  </a:lnTo>
                  <a:lnTo>
                    <a:pt x="465" y="103"/>
                  </a:lnTo>
                  <a:lnTo>
                    <a:pt x="475" y="125"/>
                  </a:lnTo>
                  <a:lnTo>
                    <a:pt x="483" y="149"/>
                  </a:lnTo>
                  <a:lnTo>
                    <a:pt x="489" y="175"/>
                  </a:lnTo>
                  <a:lnTo>
                    <a:pt x="491" y="204"/>
                  </a:lnTo>
                  <a:lnTo>
                    <a:pt x="493" y="234"/>
                  </a:lnTo>
                  <a:lnTo>
                    <a:pt x="493" y="237"/>
                  </a:lnTo>
                  <a:lnTo>
                    <a:pt x="345" y="237"/>
                  </a:lnTo>
                  <a:lnTo>
                    <a:pt x="345" y="217"/>
                  </a:lnTo>
                  <a:lnTo>
                    <a:pt x="345" y="217"/>
                  </a:lnTo>
                  <a:lnTo>
                    <a:pt x="343" y="203"/>
                  </a:lnTo>
                  <a:lnTo>
                    <a:pt x="342" y="191"/>
                  </a:lnTo>
                  <a:lnTo>
                    <a:pt x="340" y="180"/>
                  </a:lnTo>
                  <a:lnTo>
                    <a:pt x="337" y="169"/>
                  </a:lnTo>
                  <a:lnTo>
                    <a:pt x="334" y="160"/>
                  </a:lnTo>
                  <a:lnTo>
                    <a:pt x="329" y="152"/>
                  </a:lnTo>
                  <a:lnTo>
                    <a:pt x="324" y="145"/>
                  </a:lnTo>
                  <a:lnTo>
                    <a:pt x="318" y="138"/>
                  </a:lnTo>
                  <a:lnTo>
                    <a:pt x="311" y="134"/>
                  </a:lnTo>
                  <a:lnTo>
                    <a:pt x="303" y="129"/>
                  </a:lnTo>
                  <a:lnTo>
                    <a:pt x="296" y="125"/>
                  </a:lnTo>
                  <a:lnTo>
                    <a:pt x="288" y="123"/>
                  </a:lnTo>
                  <a:lnTo>
                    <a:pt x="278" y="120"/>
                  </a:lnTo>
                  <a:lnTo>
                    <a:pt x="268" y="119"/>
                  </a:lnTo>
                  <a:lnTo>
                    <a:pt x="246" y="118"/>
                  </a:lnTo>
                  <a:lnTo>
                    <a:pt x="246" y="118"/>
                  </a:lnTo>
                  <a:lnTo>
                    <a:pt x="226" y="119"/>
                  </a:lnTo>
                  <a:lnTo>
                    <a:pt x="216" y="120"/>
                  </a:lnTo>
                  <a:lnTo>
                    <a:pt x="206" y="123"/>
                  </a:lnTo>
                  <a:lnTo>
                    <a:pt x="198" y="125"/>
                  </a:lnTo>
                  <a:lnTo>
                    <a:pt x="189" y="129"/>
                  </a:lnTo>
                  <a:lnTo>
                    <a:pt x="182" y="134"/>
                  </a:lnTo>
                  <a:lnTo>
                    <a:pt x="176" y="138"/>
                  </a:lnTo>
                  <a:lnTo>
                    <a:pt x="170" y="145"/>
                  </a:lnTo>
                  <a:lnTo>
                    <a:pt x="165" y="152"/>
                  </a:lnTo>
                  <a:lnTo>
                    <a:pt x="160" y="160"/>
                  </a:lnTo>
                  <a:lnTo>
                    <a:pt x="157" y="169"/>
                  </a:lnTo>
                  <a:lnTo>
                    <a:pt x="153" y="180"/>
                  </a:lnTo>
                  <a:lnTo>
                    <a:pt x="152" y="191"/>
                  </a:lnTo>
                  <a:lnTo>
                    <a:pt x="150" y="203"/>
                  </a:lnTo>
                  <a:lnTo>
                    <a:pt x="149" y="217"/>
                  </a:lnTo>
                  <a:lnTo>
                    <a:pt x="149" y="5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4"/>
            <p:cNvSpPr>
              <a:spLocks/>
            </p:cNvSpPr>
            <p:nvPr userDrawn="1"/>
          </p:nvSpPr>
          <p:spPr bwMode="auto">
            <a:xfrm>
              <a:off x="544" y="277"/>
              <a:ext cx="169" cy="234"/>
            </a:xfrm>
            <a:custGeom>
              <a:avLst/>
              <a:gdLst>
                <a:gd name="T0" fmla="*/ 0 w 509"/>
                <a:gd name="T1" fmla="*/ 702 h 702"/>
                <a:gd name="T2" fmla="*/ 0 w 509"/>
                <a:gd name="T3" fmla="*/ 0 h 702"/>
                <a:gd name="T4" fmla="*/ 150 w 509"/>
                <a:gd name="T5" fmla="*/ 0 h 702"/>
                <a:gd name="T6" fmla="*/ 150 w 509"/>
                <a:gd name="T7" fmla="*/ 280 h 702"/>
                <a:gd name="T8" fmla="*/ 360 w 509"/>
                <a:gd name="T9" fmla="*/ 280 h 702"/>
                <a:gd name="T10" fmla="*/ 360 w 509"/>
                <a:gd name="T11" fmla="*/ 0 h 702"/>
                <a:gd name="T12" fmla="*/ 509 w 509"/>
                <a:gd name="T13" fmla="*/ 0 h 702"/>
                <a:gd name="T14" fmla="*/ 509 w 509"/>
                <a:gd name="T15" fmla="*/ 702 h 702"/>
                <a:gd name="T16" fmla="*/ 360 w 509"/>
                <a:gd name="T17" fmla="*/ 702 h 702"/>
                <a:gd name="T18" fmla="*/ 360 w 509"/>
                <a:gd name="T19" fmla="*/ 398 h 702"/>
                <a:gd name="T20" fmla="*/ 150 w 509"/>
                <a:gd name="T21" fmla="*/ 398 h 702"/>
                <a:gd name="T22" fmla="*/ 150 w 509"/>
                <a:gd name="T23" fmla="*/ 702 h 702"/>
                <a:gd name="T24" fmla="*/ 0 w 509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9" h="702">
                  <a:moveTo>
                    <a:pt x="0" y="702"/>
                  </a:moveTo>
                  <a:lnTo>
                    <a:pt x="0" y="0"/>
                  </a:lnTo>
                  <a:lnTo>
                    <a:pt x="150" y="0"/>
                  </a:lnTo>
                  <a:lnTo>
                    <a:pt x="150" y="280"/>
                  </a:lnTo>
                  <a:lnTo>
                    <a:pt x="360" y="280"/>
                  </a:lnTo>
                  <a:lnTo>
                    <a:pt x="360" y="0"/>
                  </a:lnTo>
                  <a:lnTo>
                    <a:pt x="509" y="0"/>
                  </a:lnTo>
                  <a:lnTo>
                    <a:pt x="509" y="702"/>
                  </a:lnTo>
                  <a:lnTo>
                    <a:pt x="360" y="702"/>
                  </a:lnTo>
                  <a:lnTo>
                    <a:pt x="360" y="398"/>
                  </a:lnTo>
                  <a:lnTo>
                    <a:pt x="150" y="398"/>
                  </a:lnTo>
                  <a:lnTo>
                    <a:pt x="150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5"/>
            <p:cNvSpPr>
              <a:spLocks/>
            </p:cNvSpPr>
            <p:nvPr userDrawn="1"/>
          </p:nvSpPr>
          <p:spPr bwMode="auto">
            <a:xfrm>
              <a:off x="836" y="277"/>
              <a:ext cx="230" cy="234"/>
            </a:xfrm>
            <a:custGeom>
              <a:avLst/>
              <a:gdLst>
                <a:gd name="T0" fmla="*/ 0 w 691"/>
                <a:gd name="T1" fmla="*/ 702 h 702"/>
                <a:gd name="T2" fmla="*/ 0 w 691"/>
                <a:gd name="T3" fmla="*/ 0 h 702"/>
                <a:gd name="T4" fmla="*/ 209 w 691"/>
                <a:gd name="T5" fmla="*/ 0 h 702"/>
                <a:gd name="T6" fmla="*/ 343 w 691"/>
                <a:gd name="T7" fmla="*/ 460 h 702"/>
                <a:gd name="T8" fmla="*/ 346 w 691"/>
                <a:gd name="T9" fmla="*/ 460 h 702"/>
                <a:gd name="T10" fmla="*/ 482 w 691"/>
                <a:gd name="T11" fmla="*/ 0 h 702"/>
                <a:gd name="T12" fmla="*/ 691 w 691"/>
                <a:gd name="T13" fmla="*/ 0 h 702"/>
                <a:gd name="T14" fmla="*/ 691 w 691"/>
                <a:gd name="T15" fmla="*/ 702 h 702"/>
                <a:gd name="T16" fmla="*/ 562 w 691"/>
                <a:gd name="T17" fmla="*/ 702 h 702"/>
                <a:gd name="T18" fmla="*/ 562 w 691"/>
                <a:gd name="T19" fmla="*/ 149 h 702"/>
                <a:gd name="T20" fmla="*/ 561 w 691"/>
                <a:gd name="T21" fmla="*/ 149 h 702"/>
                <a:gd name="T22" fmla="*/ 402 w 691"/>
                <a:gd name="T23" fmla="*/ 702 h 702"/>
                <a:gd name="T24" fmla="*/ 289 w 691"/>
                <a:gd name="T25" fmla="*/ 702 h 702"/>
                <a:gd name="T26" fmla="*/ 130 w 691"/>
                <a:gd name="T27" fmla="*/ 149 h 702"/>
                <a:gd name="T28" fmla="*/ 127 w 691"/>
                <a:gd name="T29" fmla="*/ 149 h 702"/>
                <a:gd name="T30" fmla="*/ 127 w 691"/>
                <a:gd name="T31" fmla="*/ 702 h 702"/>
                <a:gd name="T32" fmla="*/ 0 w 691"/>
                <a:gd name="T3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1" h="702">
                  <a:moveTo>
                    <a:pt x="0" y="702"/>
                  </a:moveTo>
                  <a:lnTo>
                    <a:pt x="0" y="0"/>
                  </a:lnTo>
                  <a:lnTo>
                    <a:pt x="209" y="0"/>
                  </a:lnTo>
                  <a:lnTo>
                    <a:pt x="343" y="460"/>
                  </a:lnTo>
                  <a:lnTo>
                    <a:pt x="346" y="460"/>
                  </a:lnTo>
                  <a:lnTo>
                    <a:pt x="482" y="0"/>
                  </a:lnTo>
                  <a:lnTo>
                    <a:pt x="691" y="0"/>
                  </a:lnTo>
                  <a:lnTo>
                    <a:pt x="691" y="702"/>
                  </a:lnTo>
                  <a:lnTo>
                    <a:pt x="562" y="702"/>
                  </a:lnTo>
                  <a:lnTo>
                    <a:pt x="562" y="149"/>
                  </a:lnTo>
                  <a:lnTo>
                    <a:pt x="561" y="149"/>
                  </a:lnTo>
                  <a:lnTo>
                    <a:pt x="402" y="702"/>
                  </a:lnTo>
                  <a:lnTo>
                    <a:pt x="289" y="702"/>
                  </a:lnTo>
                  <a:lnTo>
                    <a:pt x="130" y="149"/>
                  </a:lnTo>
                  <a:lnTo>
                    <a:pt x="127" y="149"/>
                  </a:lnTo>
                  <a:lnTo>
                    <a:pt x="127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6"/>
            <p:cNvSpPr>
              <a:spLocks/>
            </p:cNvSpPr>
            <p:nvPr userDrawn="1"/>
          </p:nvSpPr>
          <p:spPr bwMode="auto">
            <a:xfrm>
              <a:off x="1186" y="277"/>
              <a:ext cx="139" cy="234"/>
            </a:xfrm>
            <a:custGeom>
              <a:avLst/>
              <a:gdLst>
                <a:gd name="T0" fmla="*/ 0 w 419"/>
                <a:gd name="T1" fmla="*/ 702 h 702"/>
                <a:gd name="T2" fmla="*/ 0 w 419"/>
                <a:gd name="T3" fmla="*/ 0 h 702"/>
                <a:gd name="T4" fmla="*/ 408 w 419"/>
                <a:gd name="T5" fmla="*/ 0 h 702"/>
                <a:gd name="T6" fmla="*/ 408 w 419"/>
                <a:gd name="T7" fmla="*/ 118 h 702"/>
                <a:gd name="T8" fmla="*/ 149 w 419"/>
                <a:gd name="T9" fmla="*/ 118 h 702"/>
                <a:gd name="T10" fmla="*/ 149 w 419"/>
                <a:gd name="T11" fmla="*/ 280 h 702"/>
                <a:gd name="T12" fmla="*/ 347 w 419"/>
                <a:gd name="T13" fmla="*/ 280 h 702"/>
                <a:gd name="T14" fmla="*/ 347 w 419"/>
                <a:gd name="T15" fmla="*/ 398 h 702"/>
                <a:gd name="T16" fmla="*/ 149 w 419"/>
                <a:gd name="T17" fmla="*/ 398 h 702"/>
                <a:gd name="T18" fmla="*/ 149 w 419"/>
                <a:gd name="T19" fmla="*/ 584 h 702"/>
                <a:gd name="T20" fmla="*/ 419 w 419"/>
                <a:gd name="T21" fmla="*/ 584 h 702"/>
                <a:gd name="T22" fmla="*/ 419 w 419"/>
                <a:gd name="T23" fmla="*/ 702 h 702"/>
                <a:gd name="T24" fmla="*/ 0 w 419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" h="702">
                  <a:moveTo>
                    <a:pt x="0" y="702"/>
                  </a:moveTo>
                  <a:lnTo>
                    <a:pt x="0" y="0"/>
                  </a:lnTo>
                  <a:lnTo>
                    <a:pt x="408" y="0"/>
                  </a:lnTo>
                  <a:lnTo>
                    <a:pt x="408" y="118"/>
                  </a:lnTo>
                  <a:lnTo>
                    <a:pt x="149" y="118"/>
                  </a:lnTo>
                  <a:lnTo>
                    <a:pt x="149" y="280"/>
                  </a:lnTo>
                  <a:lnTo>
                    <a:pt x="347" y="280"/>
                  </a:lnTo>
                  <a:lnTo>
                    <a:pt x="347" y="398"/>
                  </a:lnTo>
                  <a:lnTo>
                    <a:pt x="149" y="398"/>
                  </a:lnTo>
                  <a:lnTo>
                    <a:pt x="149" y="584"/>
                  </a:lnTo>
                  <a:lnTo>
                    <a:pt x="419" y="584"/>
                  </a:lnTo>
                  <a:lnTo>
                    <a:pt x="41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7"/>
            <p:cNvSpPr>
              <a:spLocks/>
            </p:cNvSpPr>
            <p:nvPr userDrawn="1"/>
          </p:nvSpPr>
          <p:spPr bwMode="auto">
            <a:xfrm>
              <a:off x="1438" y="277"/>
              <a:ext cx="130" cy="234"/>
            </a:xfrm>
            <a:custGeom>
              <a:avLst/>
              <a:gdLst>
                <a:gd name="T0" fmla="*/ 0 w 389"/>
                <a:gd name="T1" fmla="*/ 702 h 702"/>
                <a:gd name="T2" fmla="*/ 0 w 389"/>
                <a:gd name="T3" fmla="*/ 0 h 702"/>
                <a:gd name="T4" fmla="*/ 149 w 389"/>
                <a:gd name="T5" fmla="*/ 0 h 702"/>
                <a:gd name="T6" fmla="*/ 149 w 389"/>
                <a:gd name="T7" fmla="*/ 584 h 702"/>
                <a:gd name="T8" fmla="*/ 389 w 389"/>
                <a:gd name="T9" fmla="*/ 584 h 702"/>
                <a:gd name="T10" fmla="*/ 389 w 389"/>
                <a:gd name="T11" fmla="*/ 702 h 702"/>
                <a:gd name="T12" fmla="*/ 0 w 389"/>
                <a:gd name="T1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9" h="702">
                  <a:moveTo>
                    <a:pt x="0" y="702"/>
                  </a:moveTo>
                  <a:lnTo>
                    <a:pt x="0" y="0"/>
                  </a:lnTo>
                  <a:lnTo>
                    <a:pt x="149" y="0"/>
                  </a:lnTo>
                  <a:lnTo>
                    <a:pt x="149" y="584"/>
                  </a:lnTo>
                  <a:lnTo>
                    <a:pt x="389" y="584"/>
                  </a:lnTo>
                  <a:lnTo>
                    <a:pt x="38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38"/>
            <p:cNvSpPr>
              <a:spLocks noChangeArrowheads="1"/>
            </p:cNvSpPr>
            <p:nvPr userDrawn="1"/>
          </p:nvSpPr>
          <p:spPr bwMode="auto">
            <a:xfrm>
              <a:off x="1673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9"/>
            <p:cNvSpPr>
              <a:spLocks/>
            </p:cNvSpPr>
            <p:nvPr userDrawn="1"/>
          </p:nvSpPr>
          <p:spPr bwMode="auto">
            <a:xfrm>
              <a:off x="1842" y="277"/>
              <a:ext cx="177" cy="234"/>
            </a:xfrm>
            <a:custGeom>
              <a:avLst/>
              <a:gdLst>
                <a:gd name="T0" fmla="*/ 0 w 531"/>
                <a:gd name="T1" fmla="*/ 702 h 702"/>
                <a:gd name="T2" fmla="*/ 0 w 531"/>
                <a:gd name="T3" fmla="*/ 0 h 702"/>
                <a:gd name="T4" fmla="*/ 150 w 531"/>
                <a:gd name="T5" fmla="*/ 0 h 702"/>
                <a:gd name="T6" fmla="*/ 150 w 531"/>
                <a:gd name="T7" fmla="*/ 290 h 702"/>
                <a:gd name="T8" fmla="*/ 151 w 531"/>
                <a:gd name="T9" fmla="*/ 290 h 702"/>
                <a:gd name="T10" fmla="*/ 345 w 531"/>
                <a:gd name="T11" fmla="*/ 0 h 702"/>
                <a:gd name="T12" fmla="*/ 508 w 531"/>
                <a:gd name="T13" fmla="*/ 0 h 702"/>
                <a:gd name="T14" fmla="*/ 307 w 531"/>
                <a:gd name="T15" fmla="*/ 283 h 702"/>
                <a:gd name="T16" fmla="*/ 531 w 531"/>
                <a:gd name="T17" fmla="*/ 702 h 702"/>
                <a:gd name="T18" fmla="*/ 363 w 531"/>
                <a:gd name="T19" fmla="*/ 702 h 702"/>
                <a:gd name="T20" fmla="*/ 207 w 531"/>
                <a:gd name="T21" fmla="*/ 407 h 702"/>
                <a:gd name="T22" fmla="*/ 150 w 531"/>
                <a:gd name="T23" fmla="*/ 487 h 702"/>
                <a:gd name="T24" fmla="*/ 150 w 531"/>
                <a:gd name="T25" fmla="*/ 702 h 702"/>
                <a:gd name="T26" fmla="*/ 0 w 531"/>
                <a:gd name="T27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1" h="702">
                  <a:moveTo>
                    <a:pt x="0" y="702"/>
                  </a:moveTo>
                  <a:lnTo>
                    <a:pt x="0" y="0"/>
                  </a:lnTo>
                  <a:lnTo>
                    <a:pt x="150" y="0"/>
                  </a:lnTo>
                  <a:lnTo>
                    <a:pt x="150" y="290"/>
                  </a:lnTo>
                  <a:lnTo>
                    <a:pt x="151" y="290"/>
                  </a:lnTo>
                  <a:lnTo>
                    <a:pt x="345" y="0"/>
                  </a:lnTo>
                  <a:lnTo>
                    <a:pt x="508" y="0"/>
                  </a:lnTo>
                  <a:lnTo>
                    <a:pt x="307" y="283"/>
                  </a:lnTo>
                  <a:lnTo>
                    <a:pt x="531" y="702"/>
                  </a:lnTo>
                  <a:lnTo>
                    <a:pt x="363" y="702"/>
                  </a:lnTo>
                  <a:lnTo>
                    <a:pt x="207" y="407"/>
                  </a:lnTo>
                  <a:lnTo>
                    <a:pt x="150" y="487"/>
                  </a:lnTo>
                  <a:lnTo>
                    <a:pt x="150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0"/>
            <p:cNvSpPr>
              <a:spLocks/>
            </p:cNvSpPr>
            <p:nvPr userDrawn="1"/>
          </p:nvSpPr>
          <p:spPr bwMode="auto">
            <a:xfrm>
              <a:off x="2276" y="274"/>
              <a:ext cx="168" cy="240"/>
            </a:xfrm>
            <a:custGeom>
              <a:avLst/>
              <a:gdLst>
                <a:gd name="T0" fmla="*/ 353 w 504"/>
                <a:gd name="T1" fmla="*/ 182 h 721"/>
                <a:gd name="T2" fmla="*/ 324 w 504"/>
                <a:gd name="T3" fmla="*/ 138 h 721"/>
                <a:gd name="T4" fmla="*/ 304 w 504"/>
                <a:gd name="T5" fmla="*/ 123 h 721"/>
                <a:gd name="T6" fmla="*/ 281 w 504"/>
                <a:gd name="T7" fmla="*/ 113 h 721"/>
                <a:gd name="T8" fmla="*/ 254 w 504"/>
                <a:gd name="T9" fmla="*/ 111 h 721"/>
                <a:gd name="T10" fmla="*/ 219 w 504"/>
                <a:gd name="T11" fmla="*/ 115 h 721"/>
                <a:gd name="T12" fmla="*/ 198 w 504"/>
                <a:gd name="T13" fmla="*/ 126 h 721"/>
                <a:gd name="T14" fmla="*/ 184 w 504"/>
                <a:gd name="T15" fmla="*/ 142 h 721"/>
                <a:gd name="T16" fmla="*/ 174 w 504"/>
                <a:gd name="T17" fmla="*/ 163 h 721"/>
                <a:gd name="T18" fmla="*/ 171 w 504"/>
                <a:gd name="T19" fmla="*/ 187 h 721"/>
                <a:gd name="T20" fmla="*/ 180 w 504"/>
                <a:gd name="T21" fmla="*/ 215 h 721"/>
                <a:gd name="T22" fmla="*/ 202 w 504"/>
                <a:gd name="T23" fmla="*/ 239 h 721"/>
                <a:gd name="T24" fmla="*/ 249 w 504"/>
                <a:gd name="T25" fmla="*/ 267 h 721"/>
                <a:gd name="T26" fmla="*/ 369 w 504"/>
                <a:gd name="T27" fmla="*/ 328 h 721"/>
                <a:gd name="T28" fmla="*/ 427 w 504"/>
                <a:gd name="T29" fmla="*/ 368 h 721"/>
                <a:gd name="T30" fmla="*/ 464 w 504"/>
                <a:gd name="T31" fmla="*/ 404 h 721"/>
                <a:gd name="T32" fmla="*/ 491 w 504"/>
                <a:gd name="T33" fmla="*/ 448 h 721"/>
                <a:gd name="T34" fmla="*/ 504 w 504"/>
                <a:gd name="T35" fmla="*/ 502 h 721"/>
                <a:gd name="T36" fmla="*/ 504 w 504"/>
                <a:gd name="T37" fmla="*/ 544 h 721"/>
                <a:gd name="T38" fmla="*/ 488 w 504"/>
                <a:gd name="T39" fmla="*/ 604 h 721"/>
                <a:gd name="T40" fmla="*/ 454 w 504"/>
                <a:gd name="T41" fmla="*/ 653 h 721"/>
                <a:gd name="T42" fmla="*/ 403 w 504"/>
                <a:gd name="T43" fmla="*/ 690 h 721"/>
                <a:gd name="T44" fmla="*/ 336 w 504"/>
                <a:gd name="T45" fmla="*/ 714 h 721"/>
                <a:gd name="T46" fmla="*/ 255 w 504"/>
                <a:gd name="T47" fmla="*/ 721 h 721"/>
                <a:gd name="T48" fmla="*/ 211 w 504"/>
                <a:gd name="T49" fmla="*/ 719 h 721"/>
                <a:gd name="T50" fmla="*/ 151 w 504"/>
                <a:gd name="T51" fmla="*/ 704 h 721"/>
                <a:gd name="T52" fmla="*/ 97 w 504"/>
                <a:gd name="T53" fmla="*/ 675 h 721"/>
                <a:gd name="T54" fmla="*/ 52 w 504"/>
                <a:gd name="T55" fmla="*/ 632 h 721"/>
                <a:gd name="T56" fmla="*/ 18 w 504"/>
                <a:gd name="T57" fmla="*/ 572 h 721"/>
                <a:gd name="T58" fmla="*/ 147 w 504"/>
                <a:gd name="T59" fmla="*/ 495 h 721"/>
                <a:gd name="T60" fmla="*/ 156 w 504"/>
                <a:gd name="T61" fmla="*/ 525 h 721"/>
                <a:gd name="T62" fmla="*/ 173 w 504"/>
                <a:gd name="T63" fmla="*/ 560 h 721"/>
                <a:gd name="T64" fmla="*/ 196 w 504"/>
                <a:gd name="T65" fmla="*/ 585 h 721"/>
                <a:gd name="T66" fmla="*/ 220 w 504"/>
                <a:gd name="T67" fmla="*/ 601 h 721"/>
                <a:gd name="T68" fmla="*/ 247 w 504"/>
                <a:gd name="T69" fmla="*/ 610 h 721"/>
                <a:gd name="T70" fmla="*/ 264 w 504"/>
                <a:gd name="T71" fmla="*/ 611 h 721"/>
                <a:gd name="T72" fmla="*/ 292 w 504"/>
                <a:gd name="T73" fmla="*/ 607 h 721"/>
                <a:gd name="T74" fmla="*/ 315 w 504"/>
                <a:gd name="T75" fmla="*/ 599 h 721"/>
                <a:gd name="T76" fmla="*/ 334 w 504"/>
                <a:gd name="T77" fmla="*/ 583 h 721"/>
                <a:gd name="T78" fmla="*/ 349 w 504"/>
                <a:gd name="T79" fmla="*/ 562 h 721"/>
                <a:gd name="T80" fmla="*/ 355 w 504"/>
                <a:gd name="T81" fmla="*/ 537 h 721"/>
                <a:gd name="T82" fmla="*/ 355 w 504"/>
                <a:gd name="T83" fmla="*/ 515 h 721"/>
                <a:gd name="T84" fmla="*/ 341 w 504"/>
                <a:gd name="T85" fmla="*/ 483 h 721"/>
                <a:gd name="T86" fmla="*/ 315 w 504"/>
                <a:gd name="T87" fmla="*/ 455 h 721"/>
                <a:gd name="T88" fmla="*/ 250 w 504"/>
                <a:gd name="T89" fmla="*/ 417 h 721"/>
                <a:gd name="T90" fmla="*/ 128 w 504"/>
                <a:gd name="T91" fmla="*/ 352 h 721"/>
                <a:gd name="T92" fmla="*/ 86 w 504"/>
                <a:gd name="T93" fmla="*/ 323 h 721"/>
                <a:gd name="T94" fmla="*/ 52 w 504"/>
                <a:gd name="T95" fmla="*/ 288 h 721"/>
                <a:gd name="T96" fmla="*/ 31 w 504"/>
                <a:gd name="T97" fmla="*/ 247 h 721"/>
                <a:gd name="T98" fmla="*/ 22 w 504"/>
                <a:gd name="T99" fmla="*/ 197 h 721"/>
                <a:gd name="T100" fmla="*/ 26 w 504"/>
                <a:gd name="T101" fmla="*/ 153 h 721"/>
                <a:gd name="T102" fmla="*/ 45 w 504"/>
                <a:gd name="T103" fmla="*/ 97 h 721"/>
                <a:gd name="T104" fmla="*/ 82 w 504"/>
                <a:gd name="T105" fmla="*/ 52 h 721"/>
                <a:gd name="T106" fmla="*/ 134 w 504"/>
                <a:gd name="T107" fmla="*/ 21 h 721"/>
                <a:gd name="T108" fmla="*/ 202 w 504"/>
                <a:gd name="T109" fmla="*/ 2 h 721"/>
                <a:gd name="T110" fmla="*/ 256 w 504"/>
                <a:gd name="T111" fmla="*/ 0 h 721"/>
                <a:gd name="T112" fmla="*/ 326 w 504"/>
                <a:gd name="T113" fmla="*/ 6 h 721"/>
                <a:gd name="T114" fmla="*/ 384 w 504"/>
                <a:gd name="T115" fmla="*/ 27 h 721"/>
                <a:gd name="T116" fmla="*/ 431 w 504"/>
                <a:gd name="T117" fmla="*/ 60 h 721"/>
                <a:gd name="T118" fmla="*/ 468 w 504"/>
                <a:gd name="T119" fmla="*/ 101 h 721"/>
                <a:gd name="T120" fmla="*/ 492 w 504"/>
                <a:gd name="T121" fmla="*/ 152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721">
                  <a:moveTo>
                    <a:pt x="363" y="205"/>
                  </a:moveTo>
                  <a:lnTo>
                    <a:pt x="363" y="205"/>
                  </a:lnTo>
                  <a:lnTo>
                    <a:pt x="353" y="182"/>
                  </a:lnTo>
                  <a:lnTo>
                    <a:pt x="343" y="162"/>
                  </a:lnTo>
                  <a:lnTo>
                    <a:pt x="330" y="146"/>
                  </a:lnTo>
                  <a:lnTo>
                    <a:pt x="324" y="138"/>
                  </a:lnTo>
                  <a:lnTo>
                    <a:pt x="318" y="132"/>
                  </a:lnTo>
                  <a:lnTo>
                    <a:pt x="311" y="128"/>
                  </a:lnTo>
                  <a:lnTo>
                    <a:pt x="304" y="123"/>
                  </a:lnTo>
                  <a:lnTo>
                    <a:pt x="296" y="119"/>
                  </a:lnTo>
                  <a:lnTo>
                    <a:pt x="289" y="115"/>
                  </a:lnTo>
                  <a:lnTo>
                    <a:pt x="281" y="113"/>
                  </a:lnTo>
                  <a:lnTo>
                    <a:pt x="272" y="112"/>
                  </a:lnTo>
                  <a:lnTo>
                    <a:pt x="254" y="111"/>
                  </a:lnTo>
                  <a:lnTo>
                    <a:pt x="254" y="111"/>
                  </a:lnTo>
                  <a:lnTo>
                    <a:pt x="235" y="112"/>
                  </a:lnTo>
                  <a:lnTo>
                    <a:pt x="226" y="113"/>
                  </a:lnTo>
                  <a:lnTo>
                    <a:pt x="219" y="115"/>
                  </a:lnTo>
                  <a:lnTo>
                    <a:pt x="211" y="119"/>
                  </a:lnTo>
                  <a:lnTo>
                    <a:pt x="204" y="123"/>
                  </a:lnTo>
                  <a:lnTo>
                    <a:pt x="198" y="126"/>
                  </a:lnTo>
                  <a:lnTo>
                    <a:pt x="192" y="131"/>
                  </a:lnTo>
                  <a:lnTo>
                    <a:pt x="187" y="136"/>
                  </a:lnTo>
                  <a:lnTo>
                    <a:pt x="184" y="142"/>
                  </a:lnTo>
                  <a:lnTo>
                    <a:pt x="180" y="148"/>
                  </a:lnTo>
                  <a:lnTo>
                    <a:pt x="176" y="155"/>
                  </a:lnTo>
                  <a:lnTo>
                    <a:pt x="174" y="163"/>
                  </a:lnTo>
                  <a:lnTo>
                    <a:pt x="173" y="170"/>
                  </a:lnTo>
                  <a:lnTo>
                    <a:pt x="171" y="187"/>
                  </a:lnTo>
                  <a:lnTo>
                    <a:pt x="171" y="187"/>
                  </a:lnTo>
                  <a:lnTo>
                    <a:pt x="173" y="197"/>
                  </a:lnTo>
                  <a:lnTo>
                    <a:pt x="175" y="206"/>
                  </a:lnTo>
                  <a:lnTo>
                    <a:pt x="180" y="215"/>
                  </a:lnTo>
                  <a:lnTo>
                    <a:pt x="186" y="223"/>
                  </a:lnTo>
                  <a:lnTo>
                    <a:pt x="193" y="231"/>
                  </a:lnTo>
                  <a:lnTo>
                    <a:pt x="202" y="239"/>
                  </a:lnTo>
                  <a:lnTo>
                    <a:pt x="211" y="247"/>
                  </a:lnTo>
                  <a:lnTo>
                    <a:pt x="224" y="254"/>
                  </a:lnTo>
                  <a:lnTo>
                    <a:pt x="249" y="267"/>
                  </a:lnTo>
                  <a:lnTo>
                    <a:pt x="277" y="282"/>
                  </a:lnTo>
                  <a:lnTo>
                    <a:pt x="338" y="312"/>
                  </a:lnTo>
                  <a:lnTo>
                    <a:pt x="369" y="328"/>
                  </a:lnTo>
                  <a:lnTo>
                    <a:pt x="400" y="347"/>
                  </a:lnTo>
                  <a:lnTo>
                    <a:pt x="413" y="357"/>
                  </a:lnTo>
                  <a:lnTo>
                    <a:pt x="427" y="368"/>
                  </a:lnTo>
                  <a:lnTo>
                    <a:pt x="440" y="379"/>
                  </a:lnTo>
                  <a:lnTo>
                    <a:pt x="453" y="391"/>
                  </a:lnTo>
                  <a:lnTo>
                    <a:pt x="464" y="404"/>
                  </a:lnTo>
                  <a:lnTo>
                    <a:pt x="474" y="418"/>
                  </a:lnTo>
                  <a:lnTo>
                    <a:pt x="482" y="432"/>
                  </a:lnTo>
                  <a:lnTo>
                    <a:pt x="491" y="448"/>
                  </a:lnTo>
                  <a:lnTo>
                    <a:pt x="497" y="465"/>
                  </a:lnTo>
                  <a:lnTo>
                    <a:pt x="500" y="482"/>
                  </a:lnTo>
                  <a:lnTo>
                    <a:pt x="504" y="502"/>
                  </a:lnTo>
                  <a:lnTo>
                    <a:pt x="504" y="521"/>
                  </a:lnTo>
                  <a:lnTo>
                    <a:pt x="504" y="521"/>
                  </a:lnTo>
                  <a:lnTo>
                    <a:pt x="504" y="544"/>
                  </a:lnTo>
                  <a:lnTo>
                    <a:pt x="500" y="565"/>
                  </a:lnTo>
                  <a:lnTo>
                    <a:pt x="495" y="584"/>
                  </a:lnTo>
                  <a:lnTo>
                    <a:pt x="488" y="604"/>
                  </a:lnTo>
                  <a:lnTo>
                    <a:pt x="478" y="622"/>
                  </a:lnTo>
                  <a:lnTo>
                    <a:pt x="468" y="638"/>
                  </a:lnTo>
                  <a:lnTo>
                    <a:pt x="454" y="653"/>
                  </a:lnTo>
                  <a:lnTo>
                    <a:pt x="438" y="667"/>
                  </a:lnTo>
                  <a:lnTo>
                    <a:pt x="421" y="679"/>
                  </a:lnTo>
                  <a:lnTo>
                    <a:pt x="403" y="690"/>
                  </a:lnTo>
                  <a:lnTo>
                    <a:pt x="383" y="700"/>
                  </a:lnTo>
                  <a:lnTo>
                    <a:pt x="361" y="708"/>
                  </a:lnTo>
                  <a:lnTo>
                    <a:pt x="336" y="714"/>
                  </a:lnTo>
                  <a:lnTo>
                    <a:pt x="311" y="718"/>
                  </a:lnTo>
                  <a:lnTo>
                    <a:pt x="284" y="721"/>
                  </a:lnTo>
                  <a:lnTo>
                    <a:pt x="255" y="721"/>
                  </a:lnTo>
                  <a:lnTo>
                    <a:pt x="255" y="721"/>
                  </a:lnTo>
                  <a:lnTo>
                    <a:pt x="233" y="721"/>
                  </a:lnTo>
                  <a:lnTo>
                    <a:pt x="211" y="719"/>
                  </a:lnTo>
                  <a:lnTo>
                    <a:pt x="191" y="715"/>
                  </a:lnTo>
                  <a:lnTo>
                    <a:pt x="170" y="710"/>
                  </a:lnTo>
                  <a:lnTo>
                    <a:pt x="151" y="704"/>
                  </a:lnTo>
                  <a:lnTo>
                    <a:pt x="133" y="696"/>
                  </a:lnTo>
                  <a:lnTo>
                    <a:pt x="114" y="686"/>
                  </a:lnTo>
                  <a:lnTo>
                    <a:pt x="97" y="675"/>
                  </a:lnTo>
                  <a:lnTo>
                    <a:pt x="82" y="662"/>
                  </a:lnTo>
                  <a:lnTo>
                    <a:pt x="67" y="647"/>
                  </a:lnTo>
                  <a:lnTo>
                    <a:pt x="52" y="632"/>
                  </a:lnTo>
                  <a:lnTo>
                    <a:pt x="40" y="613"/>
                  </a:lnTo>
                  <a:lnTo>
                    <a:pt x="28" y="594"/>
                  </a:lnTo>
                  <a:lnTo>
                    <a:pt x="18" y="572"/>
                  </a:lnTo>
                  <a:lnTo>
                    <a:pt x="9" y="549"/>
                  </a:lnTo>
                  <a:lnTo>
                    <a:pt x="0" y="525"/>
                  </a:lnTo>
                  <a:lnTo>
                    <a:pt x="147" y="495"/>
                  </a:lnTo>
                  <a:lnTo>
                    <a:pt x="147" y="495"/>
                  </a:lnTo>
                  <a:lnTo>
                    <a:pt x="151" y="511"/>
                  </a:lnTo>
                  <a:lnTo>
                    <a:pt x="156" y="525"/>
                  </a:lnTo>
                  <a:lnTo>
                    <a:pt x="160" y="538"/>
                  </a:lnTo>
                  <a:lnTo>
                    <a:pt x="167" y="549"/>
                  </a:lnTo>
                  <a:lnTo>
                    <a:pt x="173" y="560"/>
                  </a:lnTo>
                  <a:lnTo>
                    <a:pt x="180" y="570"/>
                  </a:lnTo>
                  <a:lnTo>
                    <a:pt x="187" y="578"/>
                  </a:lnTo>
                  <a:lnTo>
                    <a:pt x="196" y="585"/>
                  </a:lnTo>
                  <a:lnTo>
                    <a:pt x="203" y="591"/>
                  </a:lnTo>
                  <a:lnTo>
                    <a:pt x="211" y="596"/>
                  </a:lnTo>
                  <a:lnTo>
                    <a:pt x="220" y="601"/>
                  </a:lnTo>
                  <a:lnTo>
                    <a:pt x="228" y="605"/>
                  </a:lnTo>
                  <a:lnTo>
                    <a:pt x="238" y="607"/>
                  </a:lnTo>
                  <a:lnTo>
                    <a:pt x="247" y="610"/>
                  </a:lnTo>
                  <a:lnTo>
                    <a:pt x="255" y="611"/>
                  </a:lnTo>
                  <a:lnTo>
                    <a:pt x="264" y="611"/>
                  </a:lnTo>
                  <a:lnTo>
                    <a:pt x="264" y="611"/>
                  </a:lnTo>
                  <a:lnTo>
                    <a:pt x="273" y="611"/>
                  </a:lnTo>
                  <a:lnTo>
                    <a:pt x="282" y="610"/>
                  </a:lnTo>
                  <a:lnTo>
                    <a:pt x="292" y="607"/>
                  </a:lnTo>
                  <a:lnTo>
                    <a:pt x="300" y="605"/>
                  </a:lnTo>
                  <a:lnTo>
                    <a:pt x="307" y="602"/>
                  </a:lnTo>
                  <a:lnTo>
                    <a:pt x="315" y="599"/>
                  </a:lnTo>
                  <a:lnTo>
                    <a:pt x="322" y="594"/>
                  </a:lnTo>
                  <a:lnTo>
                    <a:pt x="329" y="589"/>
                  </a:lnTo>
                  <a:lnTo>
                    <a:pt x="334" y="583"/>
                  </a:lnTo>
                  <a:lnTo>
                    <a:pt x="340" y="577"/>
                  </a:lnTo>
                  <a:lnTo>
                    <a:pt x="344" y="570"/>
                  </a:lnTo>
                  <a:lnTo>
                    <a:pt x="349" y="562"/>
                  </a:lnTo>
                  <a:lnTo>
                    <a:pt x="351" y="555"/>
                  </a:lnTo>
                  <a:lnTo>
                    <a:pt x="353" y="547"/>
                  </a:lnTo>
                  <a:lnTo>
                    <a:pt x="355" y="537"/>
                  </a:lnTo>
                  <a:lnTo>
                    <a:pt x="355" y="527"/>
                  </a:lnTo>
                  <a:lnTo>
                    <a:pt x="355" y="527"/>
                  </a:lnTo>
                  <a:lnTo>
                    <a:pt x="355" y="515"/>
                  </a:lnTo>
                  <a:lnTo>
                    <a:pt x="351" y="504"/>
                  </a:lnTo>
                  <a:lnTo>
                    <a:pt x="347" y="493"/>
                  </a:lnTo>
                  <a:lnTo>
                    <a:pt x="341" y="483"/>
                  </a:lnTo>
                  <a:lnTo>
                    <a:pt x="333" y="474"/>
                  </a:lnTo>
                  <a:lnTo>
                    <a:pt x="324" y="464"/>
                  </a:lnTo>
                  <a:lnTo>
                    <a:pt x="315" y="455"/>
                  </a:lnTo>
                  <a:lnTo>
                    <a:pt x="304" y="447"/>
                  </a:lnTo>
                  <a:lnTo>
                    <a:pt x="278" y="431"/>
                  </a:lnTo>
                  <a:lnTo>
                    <a:pt x="250" y="417"/>
                  </a:lnTo>
                  <a:lnTo>
                    <a:pt x="188" y="386"/>
                  </a:lnTo>
                  <a:lnTo>
                    <a:pt x="158" y="369"/>
                  </a:lnTo>
                  <a:lnTo>
                    <a:pt x="128" y="352"/>
                  </a:lnTo>
                  <a:lnTo>
                    <a:pt x="113" y="344"/>
                  </a:lnTo>
                  <a:lnTo>
                    <a:pt x="100" y="334"/>
                  </a:lnTo>
                  <a:lnTo>
                    <a:pt x="86" y="323"/>
                  </a:lnTo>
                  <a:lnTo>
                    <a:pt x="74" y="312"/>
                  </a:lnTo>
                  <a:lnTo>
                    <a:pt x="63" y="301"/>
                  </a:lnTo>
                  <a:lnTo>
                    <a:pt x="52" y="288"/>
                  </a:lnTo>
                  <a:lnTo>
                    <a:pt x="44" y="276"/>
                  </a:lnTo>
                  <a:lnTo>
                    <a:pt x="37" y="261"/>
                  </a:lnTo>
                  <a:lnTo>
                    <a:pt x="31" y="247"/>
                  </a:lnTo>
                  <a:lnTo>
                    <a:pt x="26" y="231"/>
                  </a:lnTo>
                  <a:lnTo>
                    <a:pt x="23" y="21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3" y="174"/>
                  </a:lnTo>
                  <a:lnTo>
                    <a:pt x="26" y="153"/>
                  </a:lnTo>
                  <a:lnTo>
                    <a:pt x="31" y="134"/>
                  </a:lnTo>
                  <a:lnTo>
                    <a:pt x="37" y="114"/>
                  </a:lnTo>
                  <a:lnTo>
                    <a:pt x="45" y="97"/>
                  </a:lnTo>
                  <a:lnTo>
                    <a:pt x="56" y="81"/>
                  </a:lnTo>
                  <a:lnTo>
                    <a:pt x="67" y="66"/>
                  </a:lnTo>
                  <a:lnTo>
                    <a:pt x="82" y="52"/>
                  </a:lnTo>
                  <a:lnTo>
                    <a:pt x="97" y="40"/>
                  </a:lnTo>
                  <a:lnTo>
                    <a:pt x="114" y="30"/>
                  </a:lnTo>
                  <a:lnTo>
                    <a:pt x="134" y="21"/>
                  </a:lnTo>
                  <a:lnTo>
                    <a:pt x="154" y="13"/>
                  </a:lnTo>
                  <a:lnTo>
                    <a:pt x="177" y="7"/>
                  </a:lnTo>
                  <a:lnTo>
                    <a:pt x="202" y="2"/>
                  </a:lnTo>
                  <a:lnTo>
                    <a:pt x="228" y="0"/>
                  </a:lnTo>
                  <a:lnTo>
                    <a:pt x="256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4" y="2"/>
                  </a:lnTo>
                  <a:lnTo>
                    <a:pt x="326" y="6"/>
                  </a:lnTo>
                  <a:lnTo>
                    <a:pt x="346" y="12"/>
                  </a:lnTo>
                  <a:lnTo>
                    <a:pt x="366" y="19"/>
                  </a:lnTo>
                  <a:lnTo>
                    <a:pt x="384" y="27"/>
                  </a:lnTo>
                  <a:lnTo>
                    <a:pt x="401" y="36"/>
                  </a:lnTo>
                  <a:lnTo>
                    <a:pt x="417" y="47"/>
                  </a:lnTo>
                  <a:lnTo>
                    <a:pt x="431" y="60"/>
                  </a:lnTo>
                  <a:lnTo>
                    <a:pt x="444" y="72"/>
                  </a:lnTo>
                  <a:lnTo>
                    <a:pt x="457" y="86"/>
                  </a:lnTo>
                  <a:lnTo>
                    <a:pt x="468" y="101"/>
                  </a:lnTo>
                  <a:lnTo>
                    <a:pt x="476" y="117"/>
                  </a:lnTo>
                  <a:lnTo>
                    <a:pt x="485" y="134"/>
                  </a:lnTo>
                  <a:lnTo>
                    <a:pt x="492" y="152"/>
                  </a:lnTo>
                  <a:lnTo>
                    <a:pt x="497" y="170"/>
                  </a:lnTo>
                  <a:lnTo>
                    <a:pt x="363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41"/>
            <p:cNvSpPr>
              <a:spLocks noChangeArrowheads="1"/>
            </p:cNvSpPr>
            <p:nvPr userDrawn="1"/>
          </p:nvSpPr>
          <p:spPr bwMode="auto">
            <a:xfrm>
              <a:off x="2562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2"/>
            <p:cNvSpPr>
              <a:spLocks/>
            </p:cNvSpPr>
            <p:nvPr userDrawn="1"/>
          </p:nvSpPr>
          <p:spPr bwMode="auto">
            <a:xfrm>
              <a:off x="2717" y="277"/>
              <a:ext cx="165" cy="234"/>
            </a:xfrm>
            <a:custGeom>
              <a:avLst/>
              <a:gdLst>
                <a:gd name="T0" fmla="*/ 497 w 497"/>
                <a:gd name="T1" fmla="*/ 0 h 702"/>
                <a:gd name="T2" fmla="*/ 497 w 497"/>
                <a:gd name="T3" fmla="*/ 118 h 702"/>
                <a:gd name="T4" fmla="*/ 323 w 497"/>
                <a:gd name="T5" fmla="*/ 118 h 702"/>
                <a:gd name="T6" fmla="*/ 323 w 497"/>
                <a:gd name="T7" fmla="*/ 702 h 702"/>
                <a:gd name="T8" fmla="*/ 173 w 497"/>
                <a:gd name="T9" fmla="*/ 702 h 702"/>
                <a:gd name="T10" fmla="*/ 173 w 497"/>
                <a:gd name="T11" fmla="*/ 118 h 702"/>
                <a:gd name="T12" fmla="*/ 0 w 497"/>
                <a:gd name="T13" fmla="*/ 118 h 702"/>
                <a:gd name="T14" fmla="*/ 0 w 497"/>
                <a:gd name="T15" fmla="*/ 0 h 702"/>
                <a:gd name="T16" fmla="*/ 497 w 497"/>
                <a:gd name="T17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7" h="702">
                  <a:moveTo>
                    <a:pt x="497" y="0"/>
                  </a:moveTo>
                  <a:lnTo>
                    <a:pt x="497" y="118"/>
                  </a:lnTo>
                  <a:lnTo>
                    <a:pt x="323" y="118"/>
                  </a:lnTo>
                  <a:lnTo>
                    <a:pt x="323" y="702"/>
                  </a:lnTo>
                  <a:lnTo>
                    <a:pt x="173" y="702"/>
                  </a:lnTo>
                  <a:lnTo>
                    <a:pt x="173" y="118"/>
                  </a:lnTo>
                  <a:lnTo>
                    <a:pt x="0" y="118"/>
                  </a:lnTo>
                  <a:lnTo>
                    <a:pt x="0" y="0"/>
                  </a:lnTo>
                  <a:lnTo>
                    <a:pt x="49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3"/>
            <p:cNvSpPr>
              <a:spLocks/>
            </p:cNvSpPr>
            <p:nvPr userDrawn="1"/>
          </p:nvSpPr>
          <p:spPr bwMode="auto">
            <a:xfrm>
              <a:off x="2984" y="277"/>
              <a:ext cx="177" cy="234"/>
            </a:xfrm>
            <a:custGeom>
              <a:avLst/>
              <a:gdLst>
                <a:gd name="T0" fmla="*/ 0 w 530"/>
                <a:gd name="T1" fmla="*/ 702 h 702"/>
                <a:gd name="T2" fmla="*/ 0 w 530"/>
                <a:gd name="T3" fmla="*/ 0 h 702"/>
                <a:gd name="T4" fmla="*/ 149 w 530"/>
                <a:gd name="T5" fmla="*/ 0 h 702"/>
                <a:gd name="T6" fmla="*/ 149 w 530"/>
                <a:gd name="T7" fmla="*/ 290 h 702"/>
                <a:gd name="T8" fmla="*/ 152 w 530"/>
                <a:gd name="T9" fmla="*/ 290 h 702"/>
                <a:gd name="T10" fmla="*/ 345 w 530"/>
                <a:gd name="T11" fmla="*/ 0 h 702"/>
                <a:gd name="T12" fmla="*/ 509 w 530"/>
                <a:gd name="T13" fmla="*/ 0 h 702"/>
                <a:gd name="T14" fmla="*/ 307 w 530"/>
                <a:gd name="T15" fmla="*/ 283 h 702"/>
                <a:gd name="T16" fmla="*/ 530 w 530"/>
                <a:gd name="T17" fmla="*/ 702 h 702"/>
                <a:gd name="T18" fmla="*/ 363 w 530"/>
                <a:gd name="T19" fmla="*/ 702 h 702"/>
                <a:gd name="T20" fmla="*/ 208 w 530"/>
                <a:gd name="T21" fmla="*/ 407 h 702"/>
                <a:gd name="T22" fmla="*/ 149 w 530"/>
                <a:gd name="T23" fmla="*/ 487 h 702"/>
                <a:gd name="T24" fmla="*/ 149 w 530"/>
                <a:gd name="T25" fmla="*/ 702 h 702"/>
                <a:gd name="T26" fmla="*/ 0 w 530"/>
                <a:gd name="T27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0" h="702">
                  <a:moveTo>
                    <a:pt x="0" y="702"/>
                  </a:moveTo>
                  <a:lnTo>
                    <a:pt x="0" y="0"/>
                  </a:lnTo>
                  <a:lnTo>
                    <a:pt x="149" y="0"/>
                  </a:lnTo>
                  <a:lnTo>
                    <a:pt x="149" y="290"/>
                  </a:lnTo>
                  <a:lnTo>
                    <a:pt x="152" y="290"/>
                  </a:lnTo>
                  <a:lnTo>
                    <a:pt x="345" y="0"/>
                  </a:lnTo>
                  <a:lnTo>
                    <a:pt x="509" y="0"/>
                  </a:lnTo>
                  <a:lnTo>
                    <a:pt x="307" y="283"/>
                  </a:lnTo>
                  <a:lnTo>
                    <a:pt x="530" y="702"/>
                  </a:lnTo>
                  <a:lnTo>
                    <a:pt x="363" y="702"/>
                  </a:lnTo>
                  <a:lnTo>
                    <a:pt x="208" y="407"/>
                  </a:lnTo>
                  <a:lnTo>
                    <a:pt x="149" y="487"/>
                  </a:lnTo>
                  <a:lnTo>
                    <a:pt x="149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44"/>
            <p:cNvSpPr>
              <a:spLocks noChangeArrowheads="1"/>
            </p:cNvSpPr>
            <p:nvPr userDrawn="1"/>
          </p:nvSpPr>
          <p:spPr bwMode="auto">
            <a:xfrm>
              <a:off x="3259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5"/>
            <p:cNvSpPr>
              <a:spLocks/>
            </p:cNvSpPr>
            <p:nvPr userDrawn="1"/>
          </p:nvSpPr>
          <p:spPr bwMode="auto">
            <a:xfrm>
              <a:off x="3431" y="277"/>
              <a:ext cx="170" cy="234"/>
            </a:xfrm>
            <a:custGeom>
              <a:avLst/>
              <a:gdLst>
                <a:gd name="T0" fmla="*/ 0 w 510"/>
                <a:gd name="T1" fmla="*/ 702 h 702"/>
                <a:gd name="T2" fmla="*/ 0 w 510"/>
                <a:gd name="T3" fmla="*/ 0 h 702"/>
                <a:gd name="T4" fmla="*/ 164 w 510"/>
                <a:gd name="T5" fmla="*/ 0 h 702"/>
                <a:gd name="T6" fmla="*/ 372 w 510"/>
                <a:gd name="T7" fmla="*/ 416 h 702"/>
                <a:gd name="T8" fmla="*/ 374 w 510"/>
                <a:gd name="T9" fmla="*/ 416 h 702"/>
                <a:gd name="T10" fmla="*/ 374 w 510"/>
                <a:gd name="T11" fmla="*/ 0 h 702"/>
                <a:gd name="T12" fmla="*/ 510 w 510"/>
                <a:gd name="T13" fmla="*/ 0 h 702"/>
                <a:gd name="T14" fmla="*/ 510 w 510"/>
                <a:gd name="T15" fmla="*/ 702 h 702"/>
                <a:gd name="T16" fmla="*/ 368 w 510"/>
                <a:gd name="T17" fmla="*/ 702 h 702"/>
                <a:gd name="T18" fmla="*/ 140 w 510"/>
                <a:gd name="T19" fmla="*/ 249 h 702"/>
                <a:gd name="T20" fmla="*/ 137 w 510"/>
                <a:gd name="T21" fmla="*/ 249 h 702"/>
                <a:gd name="T22" fmla="*/ 137 w 510"/>
                <a:gd name="T23" fmla="*/ 702 h 702"/>
                <a:gd name="T24" fmla="*/ 0 w 510"/>
                <a:gd name="T2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0" h="702">
                  <a:moveTo>
                    <a:pt x="0" y="702"/>
                  </a:moveTo>
                  <a:lnTo>
                    <a:pt x="0" y="0"/>
                  </a:lnTo>
                  <a:lnTo>
                    <a:pt x="164" y="0"/>
                  </a:lnTo>
                  <a:lnTo>
                    <a:pt x="372" y="416"/>
                  </a:lnTo>
                  <a:lnTo>
                    <a:pt x="374" y="416"/>
                  </a:lnTo>
                  <a:lnTo>
                    <a:pt x="374" y="0"/>
                  </a:lnTo>
                  <a:lnTo>
                    <a:pt x="510" y="0"/>
                  </a:lnTo>
                  <a:lnTo>
                    <a:pt x="510" y="702"/>
                  </a:lnTo>
                  <a:lnTo>
                    <a:pt x="368" y="702"/>
                  </a:lnTo>
                  <a:lnTo>
                    <a:pt x="140" y="249"/>
                  </a:lnTo>
                  <a:lnTo>
                    <a:pt x="137" y="249"/>
                  </a:lnTo>
                  <a:lnTo>
                    <a:pt x="137" y="702"/>
                  </a:lnTo>
                  <a:lnTo>
                    <a:pt x="0" y="7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6"/>
            <p:cNvSpPr>
              <a:spLocks noEditPoints="1"/>
            </p:cNvSpPr>
            <p:nvPr userDrawn="1"/>
          </p:nvSpPr>
          <p:spPr bwMode="auto">
            <a:xfrm>
              <a:off x="4354" y="277"/>
              <a:ext cx="160" cy="234"/>
            </a:xfrm>
            <a:custGeom>
              <a:avLst/>
              <a:gdLst>
                <a:gd name="T0" fmla="*/ 208 w 481"/>
                <a:gd name="T1" fmla="*/ 0 h 702"/>
                <a:gd name="T2" fmla="*/ 239 w 481"/>
                <a:gd name="T3" fmla="*/ 0 h 702"/>
                <a:gd name="T4" fmla="*/ 297 w 481"/>
                <a:gd name="T5" fmla="*/ 7 h 702"/>
                <a:gd name="T6" fmla="*/ 346 w 481"/>
                <a:gd name="T7" fmla="*/ 20 h 702"/>
                <a:gd name="T8" fmla="*/ 388 w 481"/>
                <a:gd name="T9" fmla="*/ 41 h 702"/>
                <a:gd name="T10" fmla="*/ 423 w 481"/>
                <a:gd name="T11" fmla="*/ 70 h 702"/>
                <a:gd name="T12" fmla="*/ 449 w 481"/>
                <a:gd name="T13" fmla="*/ 108 h 702"/>
                <a:gd name="T14" fmla="*/ 468 w 481"/>
                <a:gd name="T15" fmla="*/ 154 h 702"/>
                <a:gd name="T16" fmla="*/ 479 w 481"/>
                <a:gd name="T17" fmla="*/ 211 h 702"/>
                <a:gd name="T18" fmla="*/ 481 w 481"/>
                <a:gd name="T19" fmla="*/ 459 h 702"/>
                <a:gd name="T20" fmla="*/ 479 w 481"/>
                <a:gd name="T21" fmla="*/ 490 h 702"/>
                <a:gd name="T22" fmla="*/ 468 w 481"/>
                <a:gd name="T23" fmla="*/ 547 h 702"/>
                <a:gd name="T24" fmla="*/ 449 w 481"/>
                <a:gd name="T25" fmla="*/ 594 h 702"/>
                <a:gd name="T26" fmla="*/ 423 w 481"/>
                <a:gd name="T27" fmla="*/ 631 h 702"/>
                <a:gd name="T28" fmla="*/ 388 w 481"/>
                <a:gd name="T29" fmla="*/ 660 h 702"/>
                <a:gd name="T30" fmla="*/ 346 w 481"/>
                <a:gd name="T31" fmla="*/ 681 h 702"/>
                <a:gd name="T32" fmla="*/ 297 w 481"/>
                <a:gd name="T33" fmla="*/ 694 h 702"/>
                <a:gd name="T34" fmla="*/ 239 w 481"/>
                <a:gd name="T35" fmla="*/ 702 h 702"/>
                <a:gd name="T36" fmla="*/ 0 w 481"/>
                <a:gd name="T37" fmla="*/ 702 h 702"/>
                <a:gd name="T38" fmla="*/ 150 w 481"/>
                <a:gd name="T39" fmla="*/ 584 h 702"/>
                <a:gd name="T40" fmla="*/ 202 w 481"/>
                <a:gd name="T41" fmla="*/ 584 h 702"/>
                <a:gd name="T42" fmla="*/ 231 w 481"/>
                <a:gd name="T43" fmla="*/ 581 h 702"/>
                <a:gd name="T44" fmla="*/ 256 w 481"/>
                <a:gd name="T45" fmla="*/ 577 h 702"/>
                <a:gd name="T46" fmla="*/ 280 w 481"/>
                <a:gd name="T47" fmla="*/ 567 h 702"/>
                <a:gd name="T48" fmla="*/ 298 w 481"/>
                <a:gd name="T49" fmla="*/ 552 h 702"/>
                <a:gd name="T50" fmla="*/ 312 w 481"/>
                <a:gd name="T51" fmla="*/ 534 h 702"/>
                <a:gd name="T52" fmla="*/ 323 w 481"/>
                <a:gd name="T53" fmla="*/ 510 h 702"/>
                <a:gd name="T54" fmla="*/ 329 w 481"/>
                <a:gd name="T55" fmla="*/ 479 h 702"/>
                <a:gd name="T56" fmla="*/ 332 w 481"/>
                <a:gd name="T57" fmla="*/ 443 h 702"/>
                <a:gd name="T58" fmla="*/ 332 w 481"/>
                <a:gd name="T59" fmla="*/ 258 h 702"/>
                <a:gd name="T60" fmla="*/ 329 w 481"/>
                <a:gd name="T61" fmla="*/ 223 h 702"/>
                <a:gd name="T62" fmla="*/ 324 w 481"/>
                <a:gd name="T63" fmla="*/ 194 h 702"/>
                <a:gd name="T64" fmla="*/ 315 w 481"/>
                <a:gd name="T65" fmla="*/ 170 h 702"/>
                <a:gd name="T66" fmla="*/ 301 w 481"/>
                <a:gd name="T67" fmla="*/ 150 h 702"/>
                <a:gd name="T68" fmla="*/ 283 w 481"/>
                <a:gd name="T69" fmla="*/ 136 h 702"/>
                <a:gd name="T70" fmla="*/ 261 w 481"/>
                <a:gd name="T71" fmla="*/ 126 h 702"/>
                <a:gd name="T72" fmla="*/ 235 w 481"/>
                <a:gd name="T73" fmla="*/ 120 h 702"/>
                <a:gd name="T74" fmla="*/ 202 w 481"/>
                <a:gd name="T75" fmla="*/ 118 h 702"/>
                <a:gd name="T76" fmla="*/ 150 w 481"/>
                <a:gd name="T77" fmla="*/ 58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1" h="702">
                  <a:moveTo>
                    <a:pt x="0" y="0"/>
                  </a:moveTo>
                  <a:lnTo>
                    <a:pt x="208" y="0"/>
                  </a:lnTo>
                  <a:lnTo>
                    <a:pt x="208" y="0"/>
                  </a:lnTo>
                  <a:lnTo>
                    <a:pt x="239" y="0"/>
                  </a:lnTo>
                  <a:lnTo>
                    <a:pt x="269" y="2"/>
                  </a:lnTo>
                  <a:lnTo>
                    <a:pt x="297" y="7"/>
                  </a:lnTo>
                  <a:lnTo>
                    <a:pt x="322" y="12"/>
                  </a:lnTo>
                  <a:lnTo>
                    <a:pt x="346" y="20"/>
                  </a:lnTo>
                  <a:lnTo>
                    <a:pt x="368" y="30"/>
                  </a:lnTo>
                  <a:lnTo>
                    <a:pt x="388" y="41"/>
                  </a:lnTo>
                  <a:lnTo>
                    <a:pt x="406" y="54"/>
                  </a:lnTo>
                  <a:lnTo>
                    <a:pt x="423" y="70"/>
                  </a:lnTo>
                  <a:lnTo>
                    <a:pt x="437" y="87"/>
                  </a:lnTo>
                  <a:lnTo>
                    <a:pt x="449" y="108"/>
                  </a:lnTo>
                  <a:lnTo>
                    <a:pt x="459" y="130"/>
                  </a:lnTo>
                  <a:lnTo>
                    <a:pt x="468" y="154"/>
                  </a:lnTo>
                  <a:lnTo>
                    <a:pt x="474" y="181"/>
                  </a:lnTo>
                  <a:lnTo>
                    <a:pt x="479" y="211"/>
                  </a:lnTo>
                  <a:lnTo>
                    <a:pt x="481" y="243"/>
                  </a:lnTo>
                  <a:lnTo>
                    <a:pt x="481" y="459"/>
                  </a:lnTo>
                  <a:lnTo>
                    <a:pt x="481" y="459"/>
                  </a:lnTo>
                  <a:lnTo>
                    <a:pt x="479" y="490"/>
                  </a:lnTo>
                  <a:lnTo>
                    <a:pt x="474" y="520"/>
                  </a:lnTo>
                  <a:lnTo>
                    <a:pt x="468" y="547"/>
                  </a:lnTo>
                  <a:lnTo>
                    <a:pt x="459" y="572"/>
                  </a:lnTo>
                  <a:lnTo>
                    <a:pt x="449" y="594"/>
                  </a:lnTo>
                  <a:lnTo>
                    <a:pt x="437" y="613"/>
                  </a:lnTo>
                  <a:lnTo>
                    <a:pt x="423" y="631"/>
                  </a:lnTo>
                  <a:lnTo>
                    <a:pt x="406" y="647"/>
                  </a:lnTo>
                  <a:lnTo>
                    <a:pt x="388" y="660"/>
                  </a:lnTo>
                  <a:lnTo>
                    <a:pt x="368" y="671"/>
                  </a:lnTo>
                  <a:lnTo>
                    <a:pt x="346" y="681"/>
                  </a:lnTo>
                  <a:lnTo>
                    <a:pt x="322" y="690"/>
                  </a:lnTo>
                  <a:lnTo>
                    <a:pt x="297" y="694"/>
                  </a:lnTo>
                  <a:lnTo>
                    <a:pt x="269" y="699"/>
                  </a:lnTo>
                  <a:lnTo>
                    <a:pt x="239" y="702"/>
                  </a:lnTo>
                  <a:lnTo>
                    <a:pt x="208" y="702"/>
                  </a:lnTo>
                  <a:lnTo>
                    <a:pt x="0" y="702"/>
                  </a:lnTo>
                  <a:lnTo>
                    <a:pt x="0" y="0"/>
                  </a:lnTo>
                  <a:close/>
                  <a:moveTo>
                    <a:pt x="150" y="584"/>
                  </a:moveTo>
                  <a:lnTo>
                    <a:pt x="202" y="584"/>
                  </a:lnTo>
                  <a:lnTo>
                    <a:pt x="202" y="584"/>
                  </a:lnTo>
                  <a:lnTo>
                    <a:pt x="216" y="583"/>
                  </a:lnTo>
                  <a:lnTo>
                    <a:pt x="231" y="581"/>
                  </a:lnTo>
                  <a:lnTo>
                    <a:pt x="244" y="579"/>
                  </a:lnTo>
                  <a:lnTo>
                    <a:pt x="256" y="577"/>
                  </a:lnTo>
                  <a:lnTo>
                    <a:pt x="269" y="572"/>
                  </a:lnTo>
                  <a:lnTo>
                    <a:pt x="280" y="567"/>
                  </a:lnTo>
                  <a:lnTo>
                    <a:pt x="289" y="560"/>
                  </a:lnTo>
                  <a:lnTo>
                    <a:pt x="298" y="552"/>
                  </a:lnTo>
                  <a:lnTo>
                    <a:pt x="305" y="544"/>
                  </a:lnTo>
                  <a:lnTo>
                    <a:pt x="312" y="534"/>
                  </a:lnTo>
                  <a:lnTo>
                    <a:pt x="318" y="522"/>
                  </a:lnTo>
                  <a:lnTo>
                    <a:pt x="323" y="510"/>
                  </a:lnTo>
                  <a:lnTo>
                    <a:pt x="327" y="495"/>
                  </a:lnTo>
                  <a:lnTo>
                    <a:pt x="329" y="479"/>
                  </a:lnTo>
                  <a:lnTo>
                    <a:pt x="330" y="462"/>
                  </a:lnTo>
                  <a:lnTo>
                    <a:pt x="332" y="443"/>
                  </a:lnTo>
                  <a:lnTo>
                    <a:pt x="332" y="258"/>
                  </a:lnTo>
                  <a:lnTo>
                    <a:pt x="332" y="258"/>
                  </a:lnTo>
                  <a:lnTo>
                    <a:pt x="332" y="240"/>
                  </a:lnTo>
                  <a:lnTo>
                    <a:pt x="329" y="223"/>
                  </a:lnTo>
                  <a:lnTo>
                    <a:pt x="328" y="209"/>
                  </a:lnTo>
                  <a:lnTo>
                    <a:pt x="324" y="194"/>
                  </a:lnTo>
                  <a:lnTo>
                    <a:pt x="321" y="182"/>
                  </a:lnTo>
                  <a:lnTo>
                    <a:pt x="315" y="170"/>
                  </a:lnTo>
                  <a:lnTo>
                    <a:pt x="309" y="160"/>
                  </a:lnTo>
                  <a:lnTo>
                    <a:pt x="301" y="150"/>
                  </a:lnTo>
                  <a:lnTo>
                    <a:pt x="293" y="143"/>
                  </a:lnTo>
                  <a:lnTo>
                    <a:pt x="283" y="136"/>
                  </a:lnTo>
                  <a:lnTo>
                    <a:pt x="273" y="131"/>
                  </a:lnTo>
                  <a:lnTo>
                    <a:pt x="261" y="126"/>
                  </a:lnTo>
                  <a:lnTo>
                    <a:pt x="248" y="122"/>
                  </a:lnTo>
                  <a:lnTo>
                    <a:pt x="235" y="120"/>
                  </a:lnTo>
                  <a:lnTo>
                    <a:pt x="219" y="119"/>
                  </a:lnTo>
                  <a:lnTo>
                    <a:pt x="202" y="118"/>
                  </a:lnTo>
                  <a:lnTo>
                    <a:pt x="150" y="118"/>
                  </a:lnTo>
                  <a:lnTo>
                    <a:pt x="150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9"/>
            <p:cNvSpPr>
              <a:spLocks noEditPoints="1"/>
            </p:cNvSpPr>
            <p:nvPr userDrawn="1"/>
          </p:nvSpPr>
          <p:spPr bwMode="auto">
            <a:xfrm>
              <a:off x="4609" y="277"/>
              <a:ext cx="191" cy="234"/>
            </a:xfrm>
            <a:custGeom>
              <a:avLst/>
              <a:gdLst>
                <a:gd name="T0" fmla="*/ 0 w 573"/>
                <a:gd name="T1" fmla="*/ 702 h 702"/>
                <a:gd name="T2" fmla="*/ 194 w 573"/>
                <a:gd name="T3" fmla="*/ 0 h 702"/>
                <a:gd name="T4" fmla="*/ 385 w 573"/>
                <a:gd name="T5" fmla="*/ 0 h 702"/>
                <a:gd name="T6" fmla="*/ 573 w 573"/>
                <a:gd name="T7" fmla="*/ 702 h 702"/>
                <a:gd name="T8" fmla="*/ 431 w 573"/>
                <a:gd name="T9" fmla="*/ 702 h 702"/>
                <a:gd name="T10" fmla="*/ 393 w 573"/>
                <a:gd name="T11" fmla="*/ 554 h 702"/>
                <a:gd name="T12" fmla="*/ 186 w 573"/>
                <a:gd name="T13" fmla="*/ 554 h 702"/>
                <a:gd name="T14" fmla="*/ 144 w 573"/>
                <a:gd name="T15" fmla="*/ 702 h 702"/>
                <a:gd name="T16" fmla="*/ 0 w 573"/>
                <a:gd name="T17" fmla="*/ 702 h 702"/>
                <a:gd name="T18" fmla="*/ 214 w 573"/>
                <a:gd name="T19" fmla="*/ 436 h 702"/>
                <a:gd name="T20" fmla="*/ 362 w 573"/>
                <a:gd name="T21" fmla="*/ 436 h 702"/>
                <a:gd name="T22" fmla="*/ 289 w 573"/>
                <a:gd name="T23" fmla="*/ 152 h 702"/>
                <a:gd name="T24" fmla="*/ 286 w 573"/>
                <a:gd name="T25" fmla="*/ 152 h 702"/>
                <a:gd name="T26" fmla="*/ 214 w 573"/>
                <a:gd name="T27" fmla="*/ 436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3" h="702">
                  <a:moveTo>
                    <a:pt x="0" y="702"/>
                  </a:moveTo>
                  <a:lnTo>
                    <a:pt x="194" y="0"/>
                  </a:lnTo>
                  <a:lnTo>
                    <a:pt x="385" y="0"/>
                  </a:lnTo>
                  <a:lnTo>
                    <a:pt x="573" y="702"/>
                  </a:lnTo>
                  <a:lnTo>
                    <a:pt x="431" y="702"/>
                  </a:lnTo>
                  <a:lnTo>
                    <a:pt x="393" y="554"/>
                  </a:lnTo>
                  <a:lnTo>
                    <a:pt x="186" y="554"/>
                  </a:lnTo>
                  <a:lnTo>
                    <a:pt x="144" y="702"/>
                  </a:lnTo>
                  <a:lnTo>
                    <a:pt x="0" y="702"/>
                  </a:lnTo>
                  <a:close/>
                  <a:moveTo>
                    <a:pt x="214" y="436"/>
                  </a:moveTo>
                  <a:lnTo>
                    <a:pt x="362" y="436"/>
                  </a:lnTo>
                  <a:lnTo>
                    <a:pt x="289" y="152"/>
                  </a:lnTo>
                  <a:lnTo>
                    <a:pt x="286" y="152"/>
                  </a:lnTo>
                  <a:lnTo>
                    <a:pt x="214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2"/>
            <p:cNvSpPr>
              <a:spLocks/>
            </p:cNvSpPr>
            <p:nvPr userDrawn="1"/>
          </p:nvSpPr>
          <p:spPr bwMode="auto">
            <a:xfrm>
              <a:off x="4869" y="277"/>
              <a:ext cx="189" cy="234"/>
            </a:xfrm>
            <a:custGeom>
              <a:avLst/>
              <a:gdLst>
                <a:gd name="T0" fmla="*/ 0 w 568"/>
                <a:gd name="T1" fmla="*/ 0 h 702"/>
                <a:gd name="T2" fmla="*/ 147 w 568"/>
                <a:gd name="T3" fmla="*/ 0 h 702"/>
                <a:gd name="T4" fmla="*/ 284 w 568"/>
                <a:gd name="T5" fmla="*/ 501 h 702"/>
                <a:gd name="T6" fmla="*/ 287 w 568"/>
                <a:gd name="T7" fmla="*/ 501 h 702"/>
                <a:gd name="T8" fmla="*/ 423 w 568"/>
                <a:gd name="T9" fmla="*/ 0 h 702"/>
                <a:gd name="T10" fmla="*/ 568 w 568"/>
                <a:gd name="T11" fmla="*/ 0 h 702"/>
                <a:gd name="T12" fmla="*/ 369 w 568"/>
                <a:gd name="T13" fmla="*/ 702 h 702"/>
                <a:gd name="T14" fmla="*/ 199 w 568"/>
                <a:gd name="T15" fmla="*/ 702 h 702"/>
                <a:gd name="T16" fmla="*/ 0 w 568"/>
                <a:gd name="T17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8" h="702">
                  <a:moveTo>
                    <a:pt x="0" y="0"/>
                  </a:moveTo>
                  <a:lnTo>
                    <a:pt x="147" y="0"/>
                  </a:lnTo>
                  <a:lnTo>
                    <a:pt x="284" y="501"/>
                  </a:lnTo>
                  <a:lnTo>
                    <a:pt x="287" y="501"/>
                  </a:lnTo>
                  <a:lnTo>
                    <a:pt x="423" y="0"/>
                  </a:lnTo>
                  <a:lnTo>
                    <a:pt x="568" y="0"/>
                  </a:lnTo>
                  <a:lnTo>
                    <a:pt x="369" y="702"/>
                  </a:lnTo>
                  <a:lnTo>
                    <a:pt x="199" y="70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53"/>
            <p:cNvSpPr>
              <a:spLocks noChangeArrowheads="1"/>
            </p:cNvSpPr>
            <p:nvPr userDrawn="1"/>
          </p:nvSpPr>
          <p:spPr bwMode="auto">
            <a:xfrm>
              <a:off x="5161" y="277"/>
              <a:ext cx="50" cy="23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4"/>
            <p:cNvSpPr>
              <a:spLocks/>
            </p:cNvSpPr>
            <p:nvPr userDrawn="1"/>
          </p:nvSpPr>
          <p:spPr bwMode="auto">
            <a:xfrm>
              <a:off x="5320" y="274"/>
              <a:ext cx="168" cy="240"/>
            </a:xfrm>
            <a:custGeom>
              <a:avLst/>
              <a:gdLst>
                <a:gd name="T0" fmla="*/ 353 w 504"/>
                <a:gd name="T1" fmla="*/ 182 h 721"/>
                <a:gd name="T2" fmla="*/ 324 w 504"/>
                <a:gd name="T3" fmla="*/ 138 h 721"/>
                <a:gd name="T4" fmla="*/ 305 w 504"/>
                <a:gd name="T5" fmla="*/ 123 h 721"/>
                <a:gd name="T6" fmla="*/ 281 w 504"/>
                <a:gd name="T7" fmla="*/ 113 h 721"/>
                <a:gd name="T8" fmla="*/ 254 w 504"/>
                <a:gd name="T9" fmla="*/ 111 h 721"/>
                <a:gd name="T10" fmla="*/ 219 w 504"/>
                <a:gd name="T11" fmla="*/ 115 h 721"/>
                <a:gd name="T12" fmla="*/ 198 w 504"/>
                <a:gd name="T13" fmla="*/ 126 h 721"/>
                <a:gd name="T14" fmla="*/ 183 w 504"/>
                <a:gd name="T15" fmla="*/ 142 h 721"/>
                <a:gd name="T16" fmla="*/ 174 w 504"/>
                <a:gd name="T17" fmla="*/ 163 h 721"/>
                <a:gd name="T18" fmla="*/ 171 w 504"/>
                <a:gd name="T19" fmla="*/ 187 h 721"/>
                <a:gd name="T20" fmla="*/ 180 w 504"/>
                <a:gd name="T21" fmla="*/ 215 h 721"/>
                <a:gd name="T22" fmla="*/ 202 w 504"/>
                <a:gd name="T23" fmla="*/ 239 h 721"/>
                <a:gd name="T24" fmla="*/ 249 w 504"/>
                <a:gd name="T25" fmla="*/ 267 h 721"/>
                <a:gd name="T26" fmla="*/ 369 w 504"/>
                <a:gd name="T27" fmla="*/ 328 h 721"/>
                <a:gd name="T28" fmla="*/ 427 w 504"/>
                <a:gd name="T29" fmla="*/ 368 h 721"/>
                <a:gd name="T30" fmla="*/ 464 w 504"/>
                <a:gd name="T31" fmla="*/ 404 h 721"/>
                <a:gd name="T32" fmla="*/ 490 w 504"/>
                <a:gd name="T33" fmla="*/ 448 h 721"/>
                <a:gd name="T34" fmla="*/ 504 w 504"/>
                <a:gd name="T35" fmla="*/ 502 h 721"/>
                <a:gd name="T36" fmla="*/ 504 w 504"/>
                <a:gd name="T37" fmla="*/ 544 h 721"/>
                <a:gd name="T38" fmla="*/ 488 w 504"/>
                <a:gd name="T39" fmla="*/ 604 h 721"/>
                <a:gd name="T40" fmla="*/ 454 w 504"/>
                <a:gd name="T41" fmla="*/ 653 h 721"/>
                <a:gd name="T42" fmla="*/ 403 w 504"/>
                <a:gd name="T43" fmla="*/ 690 h 721"/>
                <a:gd name="T44" fmla="*/ 336 w 504"/>
                <a:gd name="T45" fmla="*/ 714 h 721"/>
                <a:gd name="T46" fmla="*/ 255 w 504"/>
                <a:gd name="T47" fmla="*/ 721 h 721"/>
                <a:gd name="T48" fmla="*/ 211 w 504"/>
                <a:gd name="T49" fmla="*/ 719 h 721"/>
                <a:gd name="T50" fmla="*/ 151 w 504"/>
                <a:gd name="T51" fmla="*/ 704 h 721"/>
                <a:gd name="T52" fmla="*/ 97 w 504"/>
                <a:gd name="T53" fmla="*/ 675 h 721"/>
                <a:gd name="T54" fmla="*/ 52 w 504"/>
                <a:gd name="T55" fmla="*/ 632 h 721"/>
                <a:gd name="T56" fmla="*/ 18 w 504"/>
                <a:gd name="T57" fmla="*/ 572 h 721"/>
                <a:gd name="T58" fmla="*/ 147 w 504"/>
                <a:gd name="T59" fmla="*/ 495 h 721"/>
                <a:gd name="T60" fmla="*/ 156 w 504"/>
                <a:gd name="T61" fmla="*/ 525 h 721"/>
                <a:gd name="T62" fmla="*/ 173 w 504"/>
                <a:gd name="T63" fmla="*/ 560 h 721"/>
                <a:gd name="T64" fmla="*/ 196 w 504"/>
                <a:gd name="T65" fmla="*/ 585 h 721"/>
                <a:gd name="T66" fmla="*/ 220 w 504"/>
                <a:gd name="T67" fmla="*/ 601 h 721"/>
                <a:gd name="T68" fmla="*/ 247 w 504"/>
                <a:gd name="T69" fmla="*/ 610 h 721"/>
                <a:gd name="T70" fmla="*/ 264 w 504"/>
                <a:gd name="T71" fmla="*/ 611 h 721"/>
                <a:gd name="T72" fmla="*/ 290 w 504"/>
                <a:gd name="T73" fmla="*/ 607 h 721"/>
                <a:gd name="T74" fmla="*/ 314 w 504"/>
                <a:gd name="T75" fmla="*/ 599 h 721"/>
                <a:gd name="T76" fmla="*/ 334 w 504"/>
                <a:gd name="T77" fmla="*/ 583 h 721"/>
                <a:gd name="T78" fmla="*/ 347 w 504"/>
                <a:gd name="T79" fmla="*/ 562 h 721"/>
                <a:gd name="T80" fmla="*/ 355 w 504"/>
                <a:gd name="T81" fmla="*/ 537 h 721"/>
                <a:gd name="T82" fmla="*/ 353 w 504"/>
                <a:gd name="T83" fmla="*/ 515 h 721"/>
                <a:gd name="T84" fmla="*/ 340 w 504"/>
                <a:gd name="T85" fmla="*/ 483 h 721"/>
                <a:gd name="T86" fmla="*/ 314 w 504"/>
                <a:gd name="T87" fmla="*/ 455 h 721"/>
                <a:gd name="T88" fmla="*/ 249 w 504"/>
                <a:gd name="T89" fmla="*/ 417 h 721"/>
                <a:gd name="T90" fmla="*/ 128 w 504"/>
                <a:gd name="T91" fmla="*/ 352 h 721"/>
                <a:gd name="T92" fmla="*/ 86 w 504"/>
                <a:gd name="T93" fmla="*/ 323 h 721"/>
                <a:gd name="T94" fmla="*/ 52 w 504"/>
                <a:gd name="T95" fmla="*/ 288 h 721"/>
                <a:gd name="T96" fmla="*/ 31 w 504"/>
                <a:gd name="T97" fmla="*/ 247 h 721"/>
                <a:gd name="T98" fmla="*/ 22 w 504"/>
                <a:gd name="T99" fmla="*/ 197 h 721"/>
                <a:gd name="T100" fmla="*/ 26 w 504"/>
                <a:gd name="T101" fmla="*/ 153 h 721"/>
                <a:gd name="T102" fmla="*/ 45 w 504"/>
                <a:gd name="T103" fmla="*/ 97 h 721"/>
                <a:gd name="T104" fmla="*/ 81 w 504"/>
                <a:gd name="T105" fmla="*/ 52 h 721"/>
                <a:gd name="T106" fmla="*/ 134 w 504"/>
                <a:gd name="T107" fmla="*/ 21 h 721"/>
                <a:gd name="T108" fmla="*/ 202 w 504"/>
                <a:gd name="T109" fmla="*/ 2 h 721"/>
                <a:gd name="T110" fmla="*/ 256 w 504"/>
                <a:gd name="T111" fmla="*/ 0 h 721"/>
                <a:gd name="T112" fmla="*/ 327 w 504"/>
                <a:gd name="T113" fmla="*/ 6 h 721"/>
                <a:gd name="T114" fmla="*/ 384 w 504"/>
                <a:gd name="T115" fmla="*/ 27 h 721"/>
                <a:gd name="T116" fmla="*/ 431 w 504"/>
                <a:gd name="T117" fmla="*/ 60 h 721"/>
                <a:gd name="T118" fmla="*/ 467 w 504"/>
                <a:gd name="T119" fmla="*/ 101 h 721"/>
                <a:gd name="T120" fmla="*/ 492 w 504"/>
                <a:gd name="T121" fmla="*/ 152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721">
                  <a:moveTo>
                    <a:pt x="363" y="205"/>
                  </a:moveTo>
                  <a:lnTo>
                    <a:pt x="363" y="205"/>
                  </a:lnTo>
                  <a:lnTo>
                    <a:pt x="353" y="182"/>
                  </a:lnTo>
                  <a:lnTo>
                    <a:pt x="342" y="162"/>
                  </a:lnTo>
                  <a:lnTo>
                    <a:pt x="330" y="146"/>
                  </a:lnTo>
                  <a:lnTo>
                    <a:pt x="324" y="138"/>
                  </a:lnTo>
                  <a:lnTo>
                    <a:pt x="318" y="132"/>
                  </a:lnTo>
                  <a:lnTo>
                    <a:pt x="311" y="128"/>
                  </a:lnTo>
                  <a:lnTo>
                    <a:pt x="305" y="123"/>
                  </a:lnTo>
                  <a:lnTo>
                    <a:pt x="296" y="119"/>
                  </a:lnTo>
                  <a:lnTo>
                    <a:pt x="289" y="115"/>
                  </a:lnTo>
                  <a:lnTo>
                    <a:pt x="281" y="113"/>
                  </a:lnTo>
                  <a:lnTo>
                    <a:pt x="272" y="112"/>
                  </a:lnTo>
                  <a:lnTo>
                    <a:pt x="254" y="111"/>
                  </a:lnTo>
                  <a:lnTo>
                    <a:pt x="254" y="111"/>
                  </a:lnTo>
                  <a:lnTo>
                    <a:pt x="234" y="112"/>
                  </a:lnTo>
                  <a:lnTo>
                    <a:pt x="226" y="113"/>
                  </a:lnTo>
                  <a:lnTo>
                    <a:pt x="219" y="115"/>
                  </a:lnTo>
                  <a:lnTo>
                    <a:pt x="211" y="119"/>
                  </a:lnTo>
                  <a:lnTo>
                    <a:pt x="204" y="123"/>
                  </a:lnTo>
                  <a:lnTo>
                    <a:pt x="198" y="126"/>
                  </a:lnTo>
                  <a:lnTo>
                    <a:pt x="192" y="131"/>
                  </a:lnTo>
                  <a:lnTo>
                    <a:pt x="187" y="136"/>
                  </a:lnTo>
                  <a:lnTo>
                    <a:pt x="183" y="142"/>
                  </a:lnTo>
                  <a:lnTo>
                    <a:pt x="180" y="148"/>
                  </a:lnTo>
                  <a:lnTo>
                    <a:pt x="176" y="155"/>
                  </a:lnTo>
                  <a:lnTo>
                    <a:pt x="174" y="163"/>
                  </a:lnTo>
                  <a:lnTo>
                    <a:pt x="173" y="170"/>
                  </a:lnTo>
                  <a:lnTo>
                    <a:pt x="171" y="187"/>
                  </a:lnTo>
                  <a:lnTo>
                    <a:pt x="171" y="187"/>
                  </a:lnTo>
                  <a:lnTo>
                    <a:pt x="173" y="197"/>
                  </a:lnTo>
                  <a:lnTo>
                    <a:pt x="175" y="206"/>
                  </a:lnTo>
                  <a:lnTo>
                    <a:pt x="180" y="215"/>
                  </a:lnTo>
                  <a:lnTo>
                    <a:pt x="186" y="223"/>
                  </a:lnTo>
                  <a:lnTo>
                    <a:pt x="193" y="231"/>
                  </a:lnTo>
                  <a:lnTo>
                    <a:pt x="202" y="239"/>
                  </a:lnTo>
                  <a:lnTo>
                    <a:pt x="213" y="247"/>
                  </a:lnTo>
                  <a:lnTo>
                    <a:pt x="223" y="254"/>
                  </a:lnTo>
                  <a:lnTo>
                    <a:pt x="249" y="267"/>
                  </a:lnTo>
                  <a:lnTo>
                    <a:pt x="277" y="282"/>
                  </a:lnTo>
                  <a:lnTo>
                    <a:pt x="338" y="312"/>
                  </a:lnTo>
                  <a:lnTo>
                    <a:pt x="369" y="328"/>
                  </a:lnTo>
                  <a:lnTo>
                    <a:pt x="399" y="347"/>
                  </a:lnTo>
                  <a:lnTo>
                    <a:pt x="413" y="357"/>
                  </a:lnTo>
                  <a:lnTo>
                    <a:pt x="427" y="368"/>
                  </a:lnTo>
                  <a:lnTo>
                    <a:pt x="441" y="379"/>
                  </a:lnTo>
                  <a:lnTo>
                    <a:pt x="453" y="391"/>
                  </a:lnTo>
                  <a:lnTo>
                    <a:pt x="464" y="404"/>
                  </a:lnTo>
                  <a:lnTo>
                    <a:pt x="473" y="418"/>
                  </a:lnTo>
                  <a:lnTo>
                    <a:pt x="482" y="432"/>
                  </a:lnTo>
                  <a:lnTo>
                    <a:pt x="490" y="448"/>
                  </a:lnTo>
                  <a:lnTo>
                    <a:pt x="497" y="465"/>
                  </a:lnTo>
                  <a:lnTo>
                    <a:pt x="500" y="482"/>
                  </a:lnTo>
                  <a:lnTo>
                    <a:pt x="504" y="502"/>
                  </a:lnTo>
                  <a:lnTo>
                    <a:pt x="504" y="521"/>
                  </a:lnTo>
                  <a:lnTo>
                    <a:pt x="504" y="521"/>
                  </a:lnTo>
                  <a:lnTo>
                    <a:pt x="504" y="544"/>
                  </a:lnTo>
                  <a:lnTo>
                    <a:pt x="500" y="565"/>
                  </a:lnTo>
                  <a:lnTo>
                    <a:pt x="495" y="584"/>
                  </a:lnTo>
                  <a:lnTo>
                    <a:pt x="488" y="604"/>
                  </a:lnTo>
                  <a:lnTo>
                    <a:pt x="478" y="622"/>
                  </a:lnTo>
                  <a:lnTo>
                    <a:pt x="467" y="638"/>
                  </a:lnTo>
                  <a:lnTo>
                    <a:pt x="454" y="653"/>
                  </a:lnTo>
                  <a:lnTo>
                    <a:pt x="438" y="667"/>
                  </a:lnTo>
                  <a:lnTo>
                    <a:pt x="421" y="679"/>
                  </a:lnTo>
                  <a:lnTo>
                    <a:pt x="403" y="690"/>
                  </a:lnTo>
                  <a:lnTo>
                    <a:pt x="382" y="700"/>
                  </a:lnTo>
                  <a:lnTo>
                    <a:pt x="361" y="708"/>
                  </a:lnTo>
                  <a:lnTo>
                    <a:pt x="336" y="714"/>
                  </a:lnTo>
                  <a:lnTo>
                    <a:pt x="311" y="718"/>
                  </a:lnTo>
                  <a:lnTo>
                    <a:pt x="284" y="721"/>
                  </a:lnTo>
                  <a:lnTo>
                    <a:pt x="255" y="721"/>
                  </a:lnTo>
                  <a:lnTo>
                    <a:pt x="255" y="721"/>
                  </a:lnTo>
                  <a:lnTo>
                    <a:pt x="233" y="721"/>
                  </a:lnTo>
                  <a:lnTo>
                    <a:pt x="211" y="719"/>
                  </a:lnTo>
                  <a:lnTo>
                    <a:pt x="191" y="715"/>
                  </a:lnTo>
                  <a:lnTo>
                    <a:pt x="170" y="710"/>
                  </a:lnTo>
                  <a:lnTo>
                    <a:pt x="151" y="704"/>
                  </a:lnTo>
                  <a:lnTo>
                    <a:pt x="132" y="696"/>
                  </a:lnTo>
                  <a:lnTo>
                    <a:pt x="114" y="686"/>
                  </a:lnTo>
                  <a:lnTo>
                    <a:pt x="97" y="675"/>
                  </a:lnTo>
                  <a:lnTo>
                    <a:pt x="81" y="662"/>
                  </a:lnTo>
                  <a:lnTo>
                    <a:pt x="67" y="647"/>
                  </a:lnTo>
                  <a:lnTo>
                    <a:pt x="52" y="632"/>
                  </a:lnTo>
                  <a:lnTo>
                    <a:pt x="40" y="613"/>
                  </a:lnTo>
                  <a:lnTo>
                    <a:pt x="28" y="594"/>
                  </a:lnTo>
                  <a:lnTo>
                    <a:pt x="18" y="572"/>
                  </a:lnTo>
                  <a:lnTo>
                    <a:pt x="9" y="549"/>
                  </a:lnTo>
                  <a:lnTo>
                    <a:pt x="0" y="525"/>
                  </a:lnTo>
                  <a:lnTo>
                    <a:pt x="147" y="495"/>
                  </a:lnTo>
                  <a:lnTo>
                    <a:pt x="147" y="495"/>
                  </a:lnTo>
                  <a:lnTo>
                    <a:pt x="151" y="511"/>
                  </a:lnTo>
                  <a:lnTo>
                    <a:pt x="156" y="525"/>
                  </a:lnTo>
                  <a:lnTo>
                    <a:pt x="160" y="538"/>
                  </a:lnTo>
                  <a:lnTo>
                    <a:pt x="166" y="549"/>
                  </a:lnTo>
                  <a:lnTo>
                    <a:pt x="173" y="560"/>
                  </a:lnTo>
                  <a:lnTo>
                    <a:pt x="180" y="570"/>
                  </a:lnTo>
                  <a:lnTo>
                    <a:pt x="187" y="578"/>
                  </a:lnTo>
                  <a:lnTo>
                    <a:pt x="196" y="585"/>
                  </a:lnTo>
                  <a:lnTo>
                    <a:pt x="203" y="591"/>
                  </a:lnTo>
                  <a:lnTo>
                    <a:pt x="211" y="596"/>
                  </a:lnTo>
                  <a:lnTo>
                    <a:pt x="220" y="601"/>
                  </a:lnTo>
                  <a:lnTo>
                    <a:pt x="228" y="605"/>
                  </a:lnTo>
                  <a:lnTo>
                    <a:pt x="238" y="607"/>
                  </a:lnTo>
                  <a:lnTo>
                    <a:pt x="247" y="610"/>
                  </a:lnTo>
                  <a:lnTo>
                    <a:pt x="255" y="611"/>
                  </a:lnTo>
                  <a:lnTo>
                    <a:pt x="264" y="611"/>
                  </a:lnTo>
                  <a:lnTo>
                    <a:pt x="264" y="611"/>
                  </a:lnTo>
                  <a:lnTo>
                    <a:pt x="273" y="611"/>
                  </a:lnTo>
                  <a:lnTo>
                    <a:pt x="282" y="610"/>
                  </a:lnTo>
                  <a:lnTo>
                    <a:pt x="290" y="607"/>
                  </a:lnTo>
                  <a:lnTo>
                    <a:pt x="299" y="605"/>
                  </a:lnTo>
                  <a:lnTo>
                    <a:pt x="307" y="602"/>
                  </a:lnTo>
                  <a:lnTo>
                    <a:pt x="314" y="599"/>
                  </a:lnTo>
                  <a:lnTo>
                    <a:pt x="322" y="594"/>
                  </a:lnTo>
                  <a:lnTo>
                    <a:pt x="328" y="589"/>
                  </a:lnTo>
                  <a:lnTo>
                    <a:pt x="334" y="583"/>
                  </a:lnTo>
                  <a:lnTo>
                    <a:pt x="340" y="577"/>
                  </a:lnTo>
                  <a:lnTo>
                    <a:pt x="344" y="570"/>
                  </a:lnTo>
                  <a:lnTo>
                    <a:pt x="347" y="562"/>
                  </a:lnTo>
                  <a:lnTo>
                    <a:pt x="351" y="555"/>
                  </a:lnTo>
                  <a:lnTo>
                    <a:pt x="353" y="547"/>
                  </a:lnTo>
                  <a:lnTo>
                    <a:pt x="355" y="537"/>
                  </a:lnTo>
                  <a:lnTo>
                    <a:pt x="355" y="527"/>
                  </a:lnTo>
                  <a:lnTo>
                    <a:pt x="355" y="527"/>
                  </a:lnTo>
                  <a:lnTo>
                    <a:pt x="353" y="515"/>
                  </a:lnTo>
                  <a:lnTo>
                    <a:pt x="351" y="504"/>
                  </a:lnTo>
                  <a:lnTo>
                    <a:pt x="346" y="493"/>
                  </a:lnTo>
                  <a:lnTo>
                    <a:pt x="340" y="483"/>
                  </a:lnTo>
                  <a:lnTo>
                    <a:pt x="333" y="474"/>
                  </a:lnTo>
                  <a:lnTo>
                    <a:pt x="324" y="464"/>
                  </a:lnTo>
                  <a:lnTo>
                    <a:pt x="314" y="455"/>
                  </a:lnTo>
                  <a:lnTo>
                    <a:pt x="302" y="447"/>
                  </a:lnTo>
                  <a:lnTo>
                    <a:pt x="278" y="431"/>
                  </a:lnTo>
                  <a:lnTo>
                    <a:pt x="249" y="417"/>
                  </a:lnTo>
                  <a:lnTo>
                    <a:pt x="188" y="386"/>
                  </a:lnTo>
                  <a:lnTo>
                    <a:pt x="158" y="369"/>
                  </a:lnTo>
                  <a:lnTo>
                    <a:pt x="128" y="352"/>
                  </a:lnTo>
                  <a:lnTo>
                    <a:pt x="113" y="344"/>
                  </a:lnTo>
                  <a:lnTo>
                    <a:pt x="100" y="334"/>
                  </a:lnTo>
                  <a:lnTo>
                    <a:pt x="86" y="323"/>
                  </a:lnTo>
                  <a:lnTo>
                    <a:pt x="74" y="312"/>
                  </a:lnTo>
                  <a:lnTo>
                    <a:pt x="63" y="301"/>
                  </a:lnTo>
                  <a:lnTo>
                    <a:pt x="52" y="288"/>
                  </a:lnTo>
                  <a:lnTo>
                    <a:pt x="44" y="276"/>
                  </a:lnTo>
                  <a:lnTo>
                    <a:pt x="37" y="261"/>
                  </a:lnTo>
                  <a:lnTo>
                    <a:pt x="31" y="247"/>
                  </a:lnTo>
                  <a:lnTo>
                    <a:pt x="26" y="231"/>
                  </a:lnTo>
                  <a:lnTo>
                    <a:pt x="23" y="214"/>
                  </a:lnTo>
                  <a:lnTo>
                    <a:pt x="22" y="197"/>
                  </a:lnTo>
                  <a:lnTo>
                    <a:pt x="22" y="197"/>
                  </a:lnTo>
                  <a:lnTo>
                    <a:pt x="23" y="174"/>
                  </a:lnTo>
                  <a:lnTo>
                    <a:pt x="26" y="153"/>
                  </a:lnTo>
                  <a:lnTo>
                    <a:pt x="31" y="134"/>
                  </a:lnTo>
                  <a:lnTo>
                    <a:pt x="37" y="114"/>
                  </a:lnTo>
                  <a:lnTo>
                    <a:pt x="45" y="97"/>
                  </a:lnTo>
                  <a:lnTo>
                    <a:pt x="56" y="81"/>
                  </a:lnTo>
                  <a:lnTo>
                    <a:pt x="67" y="66"/>
                  </a:lnTo>
                  <a:lnTo>
                    <a:pt x="81" y="52"/>
                  </a:lnTo>
                  <a:lnTo>
                    <a:pt x="97" y="40"/>
                  </a:lnTo>
                  <a:lnTo>
                    <a:pt x="114" y="30"/>
                  </a:lnTo>
                  <a:lnTo>
                    <a:pt x="134" y="21"/>
                  </a:lnTo>
                  <a:lnTo>
                    <a:pt x="154" y="13"/>
                  </a:lnTo>
                  <a:lnTo>
                    <a:pt x="177" y="7"/>
                  </a:lnTo>
                  <a:lnTo>
                    <a:pt x="202" y="2"/>
                  </a:lnTo>
                  <a:lnTo>
                    <a:pt x="228" y="0"/>
                  </a:lnTo>
                  <a:lnTo>
                    <a:pt x="256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4" y="2"/>
                  </a:lnTo>
                  <a:lnTo>
                    <a:pt x="327" y="6"/>
                  </a:lnTo>
                  <a:lnTo>
                    <a:pt x="347" y="12"/>
                  </a:lnTo>
                  <a:lnTo>
                    <a:pt x="365" y="19"/>
                  </a:lnTo>
                  <a:lnTo>
                    <a:pt x="384" y="27"/>
                  </a:lnTo>
                  <a:lnTo>
                    <a:pt x="401" y="36"/>
                  </a:lnTo>
                  <a:lnTo>
                    <a:pt x="416" y="47"/>
                  </a:lnTo>
                  <a:lnTo>
                    <a:pt x="431" y="60"/>
                  </a:lnTo>
                  <a:lnTo>
                    <a:pt x="444" y="72"/>
                  </a:lnTo>
                  <a:lnTo>
                    <a:pt x="456" y="86"/>
                  </a:lnTo>
                  <a:lnTo>
                    <a:pt x="467" y="101"/>
                  </a:lnTo>
                  <a:lnTo>
                    <a:pt x="476" y="117"/>
                  </a:lnTo>
                  <a:lnTo>
                    <a:pt x="484" y="134"/>
                  </a:lnTo>
                  <a:lnTo>
                    <a:pt x="492" y="152"/>
                  </a:lnTo>
                  <a:lnTo>
                    <a:pt x="497" y="170"/>
                  </a:lnTo>
                  <a:lnTo>
                    <a:pt x="363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5"/>
            <p:cNvSpPr>
              <a:spLocks noEditPoints="1"/>
            </p:cNvSpPr>
            <p:nvPr userDrawn="1"/>
          </p:nvSpPr>
          <p:spPr bwMode="auto">
            <a:xfrm>
              <a:off x="5683" y="350"/>
              <a:ext cx="107" cy="164"/>
            </a:xfrm>
            <a:custGeom>
              <a:avLst/>
              <a:gdLst>
                <a:gd name="T0" fmla="*/ 0 w 323"/>
                <a:gd name="T1" fmla="*/ 0 h 493"/>
                <a:gd name="T2" fmla="*/ 172 w 323"/>
                <a:gd name="T3" fmla="*/ 0 h 493"/>
                <a:gd name="T4" fmla="*/ 208 w 323"/>
                <a:gd name="T5" fmla="*/ 3 h 493"/>
                <a:gd name="T6" fmla="*/ 240 w 323"/>
                <a:gd name="T7" fmla="*/ 11 h 493"/>
                <a:gd name="T8" fmla="*/ 266 w 323"/>
                <a:gd name="T9" fmla="*/ 23 h 493"/>
                <a:gd name="T10" fmla="*/ 286 w 323"/>
                <a:gd name="T11" fmla="*/ 40 h 493"/>
                <a:gd name="T12" fmla="*/ 303 w 323"/>
                <a:gd name="T13" fmla="*/ 60 h 493"/>
                <a:gd name="T14" fmla="*/ 314 w 323"/>
                <a:gd name="T15" fmla="*/ 84 h 493"/>
                <a:gd name="T16" fmla="*/ 320 w 323"/>
                <a:gd name="T17" fmla="*/ 110 h 493"/>
                <a:gd name="T18" fmla="*/ 323 w 323"/>
                <a:gd name="T19" fmla="*/ 139 h 493"/>
                <a:gd name="T20" fmla="*/ 323 w 323"/>
                <a:gd name="T21" fmla="*/ 153 h 493"/>
                <a:gd name="T22" fmla="*/ 316 w 323"/>
                <a:gd name="T23" fmla="*/ 181 h 493"/>
                <a:gd name="T24" fmla="*/ 306 w 323"/>
                <a:gd name="T25" fmla="*/ 206 h 493"/>
                <a:gd name="T26" fmla="*/ 290 w 323"/>
                <a:gd name="T27" fmla="*/ 227 h 493"/>
                <a:gd name="T28" fmla="*/ 267 w 323"/>
                <a:gd name="T29" fmla="*/ 244 h 493"/>
                <a:gd name="T30" fmla="*/ 239 w 323"/>
                <a:gd name="T31" fmla="*/ 259 h 493"/>
                <a:gd name="T32" fmla="*/ 205 w 323"/>
                <a:gd name="T33" fmla="*/ 267 h 493"/>
                <a:gd name="T34" fmla="*/ 165 w 323"/>
                <a:gd name="T35" fmla="*/ 272 h 493"/>
                <a:gd name="T36" fmla="*/ 54 w 323"/>
                <a:gd name="T37" fmla="*/ 274 h 493"/>
                <a:gd name="T38" fmla="*/ 0 w 323"/>
                <a:gd name="T39" fmla="*/ 493 h 493"/>
                <a:gd name="T40" fmla="*/ 148 w 323"/>
                <a:gd name="T41" fmla="*/ 227 h 493"/>
                <a:gd name="T42" fmla="*/ 164 w 323"/>
                <a:gd name="T43" fmla="*/ 226 h 493"/>
                <a:gd name="T44" fmla="*/ 191 w 323"/>
                <a:gd name="T45" fmla="*/ 224 h 493"/>
                <a:gd name="T46" fmla="*/ 216 w 323"/>
                <a:gd name="T47" fmla="*/ 218 h 493"/>
                <a:gd name="T48" fmla="*/ 234 w 323"/>
                <a:gd name="T49" fmla="*/ 209 h 493"/>
                <a:gd name="T50" fmla="*/ 249 w 323"/>
                <a:gd name="T51" fmla="*/ 198 h 493"/>
                <a:gd name="T52" fmla="*/ 258 w 323"/>
                <a:gd name="T53" fmla="*/ 184 h 493"/>
                <a:gd name="T54" fmla="*/ 264 w 323"/>
                <a:gd name="T55" fmla="*/ 167 h 493"/>
                <a:gd name="T56" fmla="*/ 268 w 323"/>
                <a:gd name="T57" fmla="*/ 147 h 493"/>
                <a:gd name="T58" fmla="*/ 268 w 323"/>
                <a:gd name="T59" fmla="*/ 136 h 493"/>
                <a:gd name="T60" fmla="*/ 267 w 323"/>
                <a:gd name="T61" fmla="*/ 116 h 493"/>
                <a:gd name="T62" fmla="*/ 262 w 323"/>
                <a:gd name="T63" fmla="*/ 97 h 493"/>
                <a:gd name="T64" fmla="*/ 253 w 323"/>
                <a:gd name="T65" fmla="*/ 83 h 493"/>
                <a:gd name="T66" fmla="*/ 241 w 323"/>
                <a:gd name="T67" fmla="*/ 70 h 493"/>
                <a:gd name="T68" fmla="*/ 227 w 323"/>
                <a:gd name="T69" fmla="*/ 60 h 493"/>
                <a:gd name="T70" fmla="*/ 207 w 323"/>
                <a:gd name="T71" fmla="*/ 53 h 493"/>
                <a:gd name="T72" fmla="*/ 185 w 323"/>
                <a:gd name="T73" fmla="*/ 48 h 493"/>
                <a:gd name="T74" fmla="*/ 160 w 323"/>
                <a:gd name="T75" fmla="*/ 46 h 493"/>
                <a:gd name="T76" fmla="*/ 54 w 323"/>
                <a:gd name="T77" fmla="*/ 22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3" h="493">
                  <a:moveTo>
                    <a:pt x="0" y="493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90" y="0"/>
                  </a:lnTo>
                  <a:lnTo>
                    <a:pt x="208" y="3"/>
                  </a:lnTo>
                  <a:lnTo>
                    <a:pt x="224" y="6"/>
                  </a:lnTo>
                  <a:lnTo>
                    <a:pt x="240" y="11"/>
                  </a:lnTo>
                  <a:lnTo>
                    <a:pt x="253" y="16"/>
                  </a:lnTo>
                  <a:lnTo>
                    <a:pt x="266" y="23"/>
                  </a:lnTo>
                  <a:lnTo>
                    <a:pt x="276" y="31"/>
                  </a:lnTo>
                  <a:lnTo>
                    <a:pt x="286" y="40"/>
                  </a:lnTo>
                  <a:lnTo>
                    <a:pt x="296" y="50"/>
                  </a:lnTo>
                  <a:lnTo>
                    <a:pt x="303" y="60"/>
                  </a:lnTo>
                  <a:lnTo>
                    <a:pt x="309" y="72"/>
                  </a:lnTo>
                  <a:lnTo>
                    <a:pt x="314" y="84"/>
                  </a:lnTo>
                  <a:lnTo>
                    <a:pt x="318" y="96"/>
                  </a:lnTo>
                  <a:lnTo>
                    <a:pt x="320" y="110"/>
                  </a:lnTo>
                  <a:lnTo>
                    <a:pt x="323" y="124"/>
                  </a:lnTo>
                  <a:lnTo>
                    <a:pt x="323" y="139"/>
                  </a:lnTo>
                  <a:lnTo>
                    <a:pt x="323" y="139"/>
                  </a:lnTo>
                  <a:lnTo>
                    <a:pt x="323" y="153"/>
                  </a:lnTo>
                  <a:lnTo>
                    <a:pt x="320" y="168"/>
                  </a:lnTo>
                  <a:lnTo>
                    <a:pt x="316" y="181"/>
                  </a:lnTo>
                  <a:lnTo>
                    <a:pt x="312" y="193"/>
                  </a:lnTo>
                  <a:lnTo>
                    <a:pt x="306" y="206"/>
                  </a:lnTo>
                  <a:lnTo>
                    <a:pt x="298" y="218"/>
                  </a:lnTo>
                  <a:lnTo>
                    <a:pt x="290" y="227"/>
                  </a:lnTo>
                  <a:lnTo>
                    <a:pt x="279" y="237"/>
                  </a:lnTo>
                  <a:lnTo>
                    <a:pt x="267" y="244"/>
                  </a:lnTo>
                  <a:lnTo>
                    <a:pt x="253" y="253"/>
                  </a:lnTo>
                  <a:lnTo>
                    <a:pt x="239" y="259"/>
                  </a:lnTo>
                  <a:lnTo>
                    <a:pt x="222" y="264"/>
                  </a:lnTo>
                  <a:lnTo>
                    <a:pt x="205" y="267"/>
                  </a:lnTo>
                  <a:lnTo>
                    <a:pt x="185" y="271"/>
                  </a:lnTo>
                  <a:lnTo>
                    <a:pt x="165" y="272"/>
                  </a:lnTo>
                  <a:lnTo>
                    <a:pt x="142" y="274"/>
                  </a:lnTo>
                  <a:lnTo>
                    <a:pt x="54" y="274"/>
                  </a:lnTo>
                  <a:lnTo>
                    <a:pt x="54" y="493"/>
                  </a:lnTo>
                  <a:lnTo>
                    <a:pt x="0" y="493"/>
                  </a:lnTo>
                  <a:close/>
                  <a:moveTo>
                    <a:pt x="54" y="227"/>
                  </a:moveTo>
                  <a:lnTo>
                    <a:pt x="148" y="227"/>
                  </a:lnTo>
                  <a:lnTo>
                    <a:pt x="148" y="227"/>
                  </a:lnTo>
                  <a:lnTo>
                    <a:pt x="164" y="226"/>
                  </a:lnTo>
                  <a:lnTo>
                    <a:pt x="178" y="226"/>
                  </a:lnTo>
                  <a:lnTo>
                    <a:pt x="191" y="224"/>
                  </a:lnTo>
                  <a:lnTo>
                    <a:pt x="205" y="221"/>
                  </a:lnTo>
                  <a:lnTo>
                    <a:pt x="216" y="218"/>
                  </a:lnTo>
                  <a:lnTo>
                    <a:pt x="225" y="214"/>
                  </a:lnTo>
                  <a:lnTo>
                    <a:pt x="234" y="209"/>
                  </a:lnTo>
                  <a:lnTo>
                    <a:pt x="241" y="204"/>
                  </a:lnTo>
                  <a:lnTo>
                    <a:pt x="249" y="198"/>
                  </a:lnTo>
                  <a:lnTo>
                    <a:pt x="253" y="191"/>
                  </a:lnTo>
                  <a:lnTo>
                    <a:pt x="258" y="184"/>
                  </a:lnTo>
                  <a:lnTo>
                    <a:pt x="262" y="175"/>
                  </a:lnTo>
                  <a:lnTo>
                    <a:pt x="264" y="167"/>
                  </a:lnTo>
                  <a:lnTo>
                    <a:pt x="267" y="157"/>
                  </a:lnTo>
                  <a:lnTo>
                    <a:pt x="268" y="147"/>
                  </a:lnTo>
                  <a:lnTo>
                    <a:pt x="268" y="136"/>
                  </a:lnTo>
                  <a:lnTo>
                    <a:pt x="268" y="136"/>
                  </a:lnTo>
                  <a:lnTo>
                    <a:pt x="268" y="127"/>
                  </a:lnTo>
                  <a:lnTo>
                    <a:pt x="267" y="116"/>
                  </a:lnTo>
                  <a:lnTo>
                    <a:pt x="264" y="107"/>
                  </a:lnTo>
                  <a:lnTo>
                    <a:pt x="262" y="97"/>
                  </a:lnTo>
                  <a:lnTo>
                    <a:pt x="258" y="90"/>
                  </a:lnTo>
                  <a:lnTo>
                    <a:pt x="253" y="83"/>
                  </a:lnTo>
                  <a:lnTo>
                    <a:pt x="247" y="76"/>
                  </a:lnTo>
                  <a:lnTo>
                    <a:pt x="241" y="70"/>
                  </a:lnTo>
                  <a:lnTo>
                    <a:pt x="234" y="65"/>
                  </a:lnTo>
                  <a:lnTo>
                    <a:pt x="227" y="60"/>
                  </a:lnTo>
                  <a:lnTo>
                    <a:pt x="217" y="56"/>
                  </a:lnTo>
                  <a:lnTo>
                    <a:pt x="207" y="53"/>
                  </a:lnTo>
                  <a:lnTo>
                    <a:pt x="196" y="50"/>
                  </a:lnTo>
                  <a:lnTo>
                    <a:pt x="185" y="48"/>
                  </a:lnTo>
                  <a:lnTo>
                    <a:pt x="173" y="46"/>
                  </a:lnTo>
                  <a:lnTo>
                    <a:pt x="160" y="46"/>
                  </a:lnTo>
                  <a:lnTo>
                    <a:pt x="54" y="46"/>
                  </a:lnTo>
                  <a:lnTo>
                    <a:pt x="54" y="2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58"/>
            <p:cNvSpPr>
              <a:spLocks noChangeArrowheads="1"/>
            </p:cNvSpPr>
            <p:nvPr userDrawn="1"/>
          </p:nvSpPr>
          <p:spPr bwMode="auto">
            <a:xfrm>
              <a:off x="5793" y="489"/>
              <a:ext cx="22" cy="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9"/>
            <p:cNvSpPr>
              <a:spLocks/>
            </p:cNvSpPr>
            <p:nvPr userDrawn="1"/>
          </p:nvSpPr>
          <p:spPr bwMode="auto">
            <a:xfrm>
              <a:off x="5850" y="348"/>
              <a:ext cx="115" cy="169"/>
            </a:xfrm>
            <a:custGeom>
              <a:avLst/>
              <a:gdLst>
                <a:gd name="T0" fmla="*/ 266 w 343"/>
                <a:gd name="T1" fmla="*/ 115 h 508"/>
                <a:gd name="T2" fmla="*/ 247 w 343"/>
                <a:gd name="T3" fmla="*/ 85 h 508"/>
                <a:gd name="T4" fmla="*/ 226 w 343"/>
                <a:gd name="T5" fmla="*/ 67 h 508"/>
                <a:gd name="T6" fmla="*/ 201 w 343"/>
                <a:gd name="T7" fmla="*/ 53 h 508"/>
                <a:gd name="T8" fmla="*/ 169 w 343"/>
                <a:gd name="T9" fmla="*/ 47 h 508"/>
                <a:gd name="T10" fmla="*/ 138 w 343"/>
                <a:gd name="T11" fmla="*/ 47 h 508"/>
                <a:gd name="T12" fmla="*/ 104 w 343"/>
                <a:gd name="T13" fmla="*/ 58 h 508"/>
                <a:gd name="T14" fmla="*/ 84 w 343"/>
                <a:gd name="T15" fmla="*/ 72 h 508"/>
                <a:gd name="T16" fmla="*/ 72 w 343"/>
                <a:gd name="T17" fmla="*/ 91 h 508"/>
                <a:gd name="T18" fmla="*/ 66 w 343"/>
                <a:gd name="T19" fmla="*/ 114 h 508"/>
                <a:gd name="T20" fmla="*/ 66 w 343"/>
                <a:gd name="T21" fmla="*/ 134 h 508"/>
                <a:gd name="T22" fmla="*/ 77 w 343"/>
                <a:gd name="T23" fmla="*/ 158 h 508"/>
                <a:gd name="T24" fmla="*/ 99 w 343"/>
                <a:gd name="T25" fmla="*/ 179 h 508"/>
                <a:gd name="T26" fmla="*/ 152 w 343"/>
                <a:gd name="T27" fmla="*/ 205 h 508"/>
                <a:gd name="T28" fmla="*/ 254 w 343"/>
                <a:gd name="T29" fmla="*/ 245 h 508"/>
                <a:gd name="T30" fmla="*/ 299 w 343"/>
                <a:gd name="T31" fmla="*/ 273 h 508"/>
                <a:gd name="T32" fmla="*/ 324 w 343"/>
                <a:gd name="T33" fmla="*/ 301 h 508"/>
                <a:gd name="T34" fmla="*/ 339 w 343"/>
                <a:gd name="T35" fmla="*/ 335 h 508"/>
                <a:gd name="T36" fmla="*/ 343 w 343"/>
                <a:gd name="T37" fmla="*/ 363 h 508"/>
                <a:gd name="T38" fmla="*/ 338 w 343"/>
                <a:gd name="T39" fmla="*/ 403 h 508"/>
                <a:gd name="T40" fmla="*/ 323 w 343"/>
                <a:gd name="T41" fmla="*/ 440 h 508"/>
                <a:gd name="T42" fmla="*/ 296 w 343"/>
                <a:gd name="T43" fmla="*/ 472 h 508"/>
                <a:gd name="T44" fmla="*/ 255 w 343"/>
                <a:gd name="T45" fmla="*/ 496 h 508"/>
                <a:gd name="T46" fmla="*/ 199 w 343"/>
                <a:gd name="T47" fmla="*/ 506 h 508"/>
                <a:gd name="T48" fmla="*/ 157 w 343"/>
                <a:gd name="T49" fmla="*/ 506 h 508"/>
                <a:gd name="T50" fmla="*/ 107 w 343"/>
                <a:gd name="T51" fmla="*/ 496 h 508"/>
                <a:gd name="T52" fmla="*/ 68 w 343"/>
                <a:gd name="T53" fmla="*/ 475 h 508"/>
                <a:gd name="T54" fmla="*/ 39 w 343"/>
                <a:gd name="T55" fmla="*/ 446 h 508"/>
                <a:gd name="T56" fmla="*/ 11 w 343"/>
                <a:gd name="T57" fmla="*/ 402 h 508"/>
                <a:gd name="T58" fmla="*/ 50 w 343"/>
                <a:gd name="T59" fmla="*/ 362 h 508"/>
                <a:gd name="T60" fmla="*/ 80 w 343"/>
                <a:gd name="T61" fmla="*/ 415 h 508"/>
                <a:gd name="T62" fmla="*/ 104 w 343"/>
                <a:gd name="T63" fmla="*/ 437 h 508"/>
                <a:gd name="T64" fmla="*/ 131 w 343"/>
                <a:gd name="T65" fmla="*/ 453 h 508"/>
                <a:gd name="T66" fmla="*/ 167 w 343"/>
                <a:gd name="T67" fmla="*/ 460 h 508"/>
                <a:gd name="T68" fmla="*/ 192 w 343"/>
                <a:gd name="T69" fmla="*/ 460 h 508"/>
                <a:gd name="T70" fmla="*/ 227 w 343"/>
                <a:gd name="T71" fmla="*/ 454 h 508"/>
                <a:gd name="T72" fmla="*/ 254 w 343"/>
                <a:gd name="T73" fmla="*/ 441 h 508"/>
                <a:gd name="T74" fmla="*/ 272 w 343"/>
                <a:gd name="T75" fmla="*/ 423 h 508"/>
                <a:gd name="T76" fmla="*/ 284 w 343"/>
                <a:gd name="T77" fmla="*/ 400 h 508"/>
                <a:gd name="T78" fmla="*/ 288 w 343"/>
                <a:gd name="T79" fmla="*/ 373 h 508"/>
                <a:gd name="T80" fmla="*/ 284 w 343"/>
                <a:gd name="T81" fmla="*/ 351 h 508"/>
                <a:gd name="T82" fmla="*/ 270 w 343"/>
                <a:gd name="T83" fmla="*/ 324 h 508"/>
                <a:gd name="T84" fmla="*/ 244 w 343"/>
                <a:gd name="T85" fmla="*/ 302 h 508"/>
                <a:gd name="T86" fmla="*/ 150 w 343"/>
                <a:gd name="T87" fmla="*/ 261 h 508"/>
                <a:gd name="T88" fmla="*/ 74 w 343"/>
                <a:gd name="T89" fmla="*/ 228 h 508"/>
                <a:gd name="T90" fmla="*/ 44 w 343"/>
                <a:gd name="T91" fmla="*/ 205 h 508"/>
                <a:gd name="T92" fmla="*/ 22 w 343"/>
                <a:gd name="T93" fmla="*/ 177 h 508"/>
                <a:gd name="T94" fmla="*/ 11 w 343"/>
                <a:gd name="T95" fmla="*/ 141 h 508"/>
                <a:gd name="T96" fmla="*/ 11 w 343"/>
                <a:gd name="T97" fmla="*/ 114 h 508"/>
                <a:gd name="T98" fmla="*/ 21 w 343"/>
                <a:gd name="T99" fmla="*/ 78 h 508"/>
                <a:gd name="T100" fmla="*/ 42 w 343"/>
                <a:gd name="T101" fmla="*/ 46 h 508"/>
                <a:gd name="T102" fmla="*/ 73 w 343"/>
                <a:gd name="T103" fmla="*/ 22 h 508"/>
                <a:gd name="T104" fmla="*/ 112 w 343"/>
                <a:gd name="T105" fmla="*/ 6 h 508"/>
                <a:gd name="T106" fmla="*/ 159 w 343"/>
                <a:gd name="T107" fmla="*/ 0 h 508"/>
                <a:gd name="T108" fmla="*/ 187 w 343"/>
                <a:gd name="T109" fmla="*/ 2 h 508"/>
                <a:gd name="T110" fmla="*/ 225 w 343"/>
                <a:gd name="T111" fmla="*/ 12 h 508"/>
                <a:gd name="T112" fmla="*/ 259 w 343"/>
                <a:gd name="T113" fmla="*/ 30 h 508"/>
                <a:gd name="T114" fmla="*/ 288 w 343"/>
                <a:gd name="T115" fmla="*/ 57 h 508"/>
                <a:gd name="T116" fmla="*/ 310 w 343"/>
                <a:gd name="T117" fmla="*/ 94 h 508"/>
                <a:gd name="T118" fmla="*/ 272 w 343"/>
                <a:gd name="T119" fmla="*/ 13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3" h="508">
                  <a:moveTo>
                    <a:pt x="272" y="132"/>
                  </a:moveTo>
                  <a:lnTo>
                    <a:pt x="272" y="132"/>
                  </a:lnTo>
                  <a:lnTo>
                    <a:pt x="266" y="115"/>
                  </a:lnTo>
                  <a:lnTo>
                    <a:pt x="258" y="100"/>
                  </a:lnTo>
                  <a:lnTo>
                    <a:pt x="253" y="91"/>
                  </a:lnTo>
                  <a:lnTo>
                    <a:pt x="247" y="85"/>
                  </a:lnTo>
                  <a:lnTo>
                    <a:pt x="241" y="78"/>
                  </a:lnTo>
                  <a:lnTo>
                    <a:pt x="235" y="72"/>
                  </a:lnTo>
                  <a:lnTo>
                    <a:pt x="226" y="67"/>
                  </a:lnTo>
                  <a:lnTo>
                    <a:pt x="219" y="61"/>
                  </a:lnTo>
                  <a:lnTo>
                    <a:pt x="210" y="57"/>
                  </a:lnTo>
                  <a:lnTo>
                    <a:pt x="201" y="53"/>
                  </a:lnTo>
                  <a:lnTo>
                    <a:pt x="191" y="51"/>
                  </a:lnTo>
                  <a:lnTo>
                    <a:pt x="180" y="49"/>
                  </a:lnTo>
                  <a:lnTo>
                    <a:pt x="169" y="47"/>
                  </a:lnTo>
                  <a:lnTo>
                    <a:pt x="157" y="46"/>
                  </a:lnTo>
                  <a:lnTo>
                    <a:pt x="157" y="46"/>
                  </a:lnTo>
                  <a:lnTo>
                    <a:pt x="138" y="47"/>
                  </a:lnTo>
                  <a:lnTo>
                    <a:pt x="119" y="52"/>
                  </a:lnTo>
                  <a:lnTo>
                    <a:pt x="111" y="55"/>
                  </a:lnTo>
                  <a:lnTo>
                    <a:pt x="104" y="58"/>
                  </a:lnTo>
                  <a:lnTo>
                    <a:pt x="96" y="62"/>
                  </a:lnTo>
                  <a:lnTo>
                    <a:pt x="90" y="67"/>
                  </a:lnTo>
                  <a:lnTo>
                    <a:pt x="84" y="72"/>
                  </a:lnTo>
                  <a:lnTo>
                    <a:pt x="79" y="78"/>
                  </a:lnTo>
                  <a:lnTo>
                    <a:pt x="76" y="84"/>
                  </a:lnTo>
                  <a:lnTo>
                    <a:pt x="72" y="91"/>
                  </a:lnTo>
                  <a:lnTo>
                    <a:pt x="70" y="98"/>
                  </a:lnTo>
                  <a:lnTo>
                    <a:pt x="67" y="106"/>
                  </a:lnTo>
                  <a:lnTo>
                    <a:pt x="66" y="114"/>
                  </a:lnTo>
                  <a:lnTo>
                    <a:pt x="65" y="124"/>
                  </a:lnTo>
                  <a:lnTo>
                    <a:pt x="65" y="124"/>
                  </a:lnTo>
                  <a:lnTo>
                    <a:pt x="66" y="134"/>
                  </a:lnTo>
                  <a:lnTo>
                    <a:pt x="68" y="142"/>
                  </a:lnTo>
                  <a:lnTo>
                    <a:pt x="72" y="151"/>
                  </a:lnTo>
                  <a:lnTo>
                    <a:pt x="77" y="158"/>
                  </a:lnTo>
                  <a:lnTo>
                    <a:pt x="83" y="165"/>
                  </a:lnTo>
                  <a:lnTo>
                    <a:pt x="90" y="172"/>
                  </a:lnTo>
                  <a:lnTo>
                    <a:pt x="99" y="179"/>
                  </a:lnTo>
                  <a:lnTo>
                    <a:pt x="108" y="183"/>
                  </a:lnTo>
                  <a:lnTo>
                    <a:pt x="129" y="194"/>
                  </a:lnTo>
                  <a:lnTo>
                    <a:pt x="152" y="205"/>
                  </a:lnTo>
                  <a:lnTo>
                    <a:pt x="203" y="223"/>
                  </a:lnTo>
                  <a:lnTo>
                    <a:pt x="230" y="234"/>
                  </a:lnTo>
                  <a:lnTo>
                    <a:pt x="254" y="245"/>
                  </a:lnTo>
                  <a:lnTo>
                    <a:pt x="278" y="259"/>
                  </a:lnTo>
                  <a:lnTo>
                    <a:pt x="289" y="266"/>
                  </a:lnTo>
                  <a:lnTo>
                    <a:pt x="299" y="273"/>
                  </a:lnTo>
                  <a:lnTo>
                    <a:pt x="309" y="282"/>
                  </a:lnTo>
                  <a:lnTo>
                    <a:pt x="317" y="291"/>
                  </a:lnTo>
                  <a:lnTo>
                    <a:pt x="324" y="301"/>
                  </a:lnTo>
                  <a:lnTo>
                    <a:pt x="330" y="311"/>
                  </a:lnTo>
                  <a:lnTo>
                    <a:pt x="335" y="323"/>
                  </a:lnTo>
                  <a:lnTo>
                    <a:pt x="339" y="335"/>
                  </a:lnTo>
                  <a:lnTo>
                    <a:pt x="341" y="349"/>
                  </a:lnTo>
                  <a:lnTo>
                    <a:pt x="343" y="363"/>
                  </a:lnTo>
                  <a:lnTo>
                    <a:pt x="343" y="363"/>
                  </a:lnTo>
                  <a:lnTo>
                    <a:pt x="343" y="377"/>
                  </a:lnTo>
                  <a:lnTo>
                    <a:pt x="340" y="390"/>
                  </a:lnTo>
                  <a:lnTo>
                    <a:pt x="338" y="403"/>
                  </a:lnTo>
                  <a:lnTo>
                    <a:pt x="334" y="415"/>
                  </a:lnTo>
                  <a:lnTo>
                    <a:pt x="329" y="428"/>
                  </a:lnTo>
                  <a:lnTo>
                    <a:pt x="323" y="440"/>
                  </a:lnTo>
                  <a:lnTo>
                    <a:pt x="316" y="452"/>
                  </a:lnTo>
                  <a:lnTo>
                    <a:pt x="306" y="462"/>
                  </a:lnTo>
                  <a:lnTo>
                    <a:pt x="296" y="472"/>
                  </a:lnTo>
                  <a:lnTo>
                    <a:pt x="284" y="481"/>
                  </a:lnTo>
                  <a:lnTo>
                    <a:pt x="271" y="488"/>
                  </a:lnTo>
                  <a:lnTo>
                    <a:pt x="255" y="496"/>
                  </a:lnTo>
                  <a:lnTo>
                    <a:pt x="238" y="500"/>
                  </a:lnTo>
                  <a:lnTo>
                    <a:pt x="220" y="504"/>
                  </a:lnTo>
                  <a:lnTo>
                    <a:pt x="199" y="506"/>
                  </a:lnTo>
                  <a:lnTo>
                    <a:pt x="176" y="508"/>
                  </a:lnTo>
                  <a:lnTo>
                    <a:pt x="176" y="508"/>
                  </a:lnTo>
                  <a:lnTo>
                    <a:pt x="157" y="506"/>
                  </a:lnTo>
                  <a:lnTo>
                    <a:pt x="139" y="504"/>
                  </a:lnTo>
                  <a:lnTo>
                    <a:pt x="123" y="500"/>
                  </a:lnTo>
                  <a:lnTo>
                    <a:pt x="107" y="496"/>
                  </a:lnTo>
                  <a:lnTo>
                    <a:pt x="93" y="489"/>
                  </a:lnTo>
                  <a:lnTo>
                    <a:pt x="80" y="482"/>
                  </a:lnTo>
                  <a:lnTo>
                    <a:pt x="68" y="475"/>
                  </a:lnTo>
                  <a:lnTo>
                    <a:pt x="57" y="465"/>
                  </a:lnTo>
                  <a:lnTo>
                    <a:pt x="48" y="455"/>
                  </a:lnTo>
                  <a:lnTo>
                    <a:pt x="39" y="446"/>
                  </a:lnTo>
                  <a:lnTo>
                    <a:pt x="31" y="435"/>
                  </a:lnTo>
                  <a:lnTo>
                    <a:pt x="23" y="424"/>
                  </a:lnTo>
                  <a:lnTo>
                    <a:pt x="11" y="402"/>
                  </a:lnTo>
                  <a:lnTo>
                    <a:pt x="0" y="379"/>
                  </a:lnTo>
                  <a:lnTo>
                    <a:pt x="50" y="362"/>
                  </a:lnTo>
                  <a:lnTo>
                    <a:pt x="50" y="362"/>
                  </a:lnTo>
                  <a:lnTo>
                    <a:pt x="59" y="380"/>
                  </a:lnTo>
                  <a:lnTo>
                    <a:pt x="68" y="398"/>
                  </a:lnTo>
                  <a:lnTo>
                    <a:pt x="80" y="415"/>
                  </a:lnTo>
                  <a:lnTo>
                    <a:pt x="88" y="424"/>
                  </a:lnTo>
                  <a:lnTo>
                    <a:pt x="95" y="431"/>
                  </a:lnTo>
                  <a:lnTo>
                    <a:pt x="104" y="437"/>
                  </a:lnTo>
                  <a:lnTo>
                    <a:pt x="112" y="443"/>
                  </a:lnTo>
                  <a:lnTo>
                    <a:pt x="122" y="448"/>
                  </a:lnTo>
                  <a:lnTo>
                    <a:pt x="131" y="453"/>
                  </a:lnTo>
                  <a:lnTo>
                    <a:pt x="142" y="457"/>
                  </a:lnTo>
                  <a:lnTo>
                    <a:pt x="153" y="459"/>
                  </a:lnTo>
                  <a:lnTo>
                    <a:pt x="167" y="460"/>
                  </a:lnTo>
                  <a:lnTo>
                    <a:pt x="179" y="462"/>
                  </a:lnTo>
                  <a:lnTo>
                    <a:pt x="179" y="462"/>
                  </a:lnTo>
                  <a:lnTo>
                    <a:pt x="192" y="460"/>
                  </a:lnTo>
                  <a:lnTo>
                    <a:pt x="204" y="459"/>
                  </a:lnTo>
                  <a:lnTo>
                    <a:pt x="216" y="457"/>
                  </a:lnTo>
                  <a:lnTo>
                    <a:pt x="227" y="454"/>
                  </a:lnTo>
                  <a:lnTo>
                    <a:pt x="237" y="451"/>
                  </a:lnTo>
                  <a:lnTo>
                    <a:pt x="246" y="446"/>
                  </a:lnTo>
                  <a:lnTo>
                    <a:pt x="254" y="441"/>
                  </a:lnTo>
                  <a:lnTo>
                    <a:pt x="261" y="436"/>
                  </a:lnTo>
                  <a:lnTo>
                    <a:pt x="267" y="430"/>
                  </a:lnTo>
                  <a:lnTo>
                    <a:pt x="272" y="423"/>
                  </a:lnTo>
                  <a:lnTo>
                    <a:pt x="277" y="415"/>
                  </a:lnTo>
                  <a:lnTo>
                    <a:pt x="281" y="407"/>
                  </a:lnTo>
                  <a:lnTo>
                    <a:pt x="284" y="400"/>
                  </a:lnTo>
                  <a:lnTo>
                    <a:pt x="287" y="391"/>
                  </a:lnTo>
                  <a:lnTo>
                    <a:pt x="288" y="381"/>
                  </a:lnTo>
                  <a:lnTo>
                    <a:pt x="288" y="373"/>
                  </a:lnTo>
                  <a:lnTo>
                    <a:pt x="288" y="373"/>
                  </a:lnTo>
                  <a:lnTo>
                    <a:pt x="287" y="361"/>
                  </a:lnTo>
                  <a:lnTo>
                    <a:pt x="284" y="351"/>
                  </a:lnTo>
                  <a:lnTo>
                    <a:pt x="281" y="341"/>
                  </a:lnTo>
                  <a:lnTo>
                    <a:pt x="276" y="332"/>
                  </a:lnTo>
                  <a:lnTo>
                    <a:pt x="270" y="324"/>
                  </a:lnTo>
                  <a:lnTo>
                    <a:pt x="263" y="316"/>
                  </a:lnTo>
                  <a:lnTo>
                    <a:pt x="254" y="310"/>
                  </a:lnTo>
                  <a:lnTo>
                    <a:pt x="244" y="302"/>
                  </a:lnTo>
                  <a:lnTo>
                    <a:pt x="224" y="291"/>
                  </a:lnTo>
                  <a:lnTo>
                    <a:pt x="201" y="281"/>
                  </a:lnTo>
                  <a:lnTo>
                    <a:pt x="150" y="261"/>
                  </a:lnTo>
                  <a:lnTo>
                    <a:pt x="123" y="251"/>
                  </a:lnTo>
                  <a:lnTo>
                    <a:pt x="99" y="240"/>
                  </a:lnTo>
                  <a:lnTo>
                    <a:pt x="74" y="228"/>
                  </a:lnTo>
                  <a:lnTo>
                    <a:pt x="63" y="221"/>
                  </a:lnTo>
                  <a:lnTo>
                    <a:pt x="54" y="214"/>
                  </a:lnTo>
                  <a:lnTo>
                    <a:pt x="44" y="205"/>
                  </a:lnTo>
                  <a:lnTo>
                    <a:pt x="36" y="197"/>
                  </a:lnTo>
                  <a:lnTo>
                    <a:pt x="28" y="188"/>
                  </a:lnTo>
                  <a:lnTo>
                    <a:pt x="22" y="177"/>
                  </a:lnTo>
                  <a:lnTo>
                    <a:pt x="17" y="166"/>
                  </a:lnTo>
                  <a:lnTo>
                    <a:pt x="14" y="154"/>
                  </a:lnTo>
                  <a:lnTo>
                    <a:pt x="11" y="141"/>
                  </a:lnTo>
                  <a:lnTo>
                    <a:pt x="10" y="128"/>
                  </a:lnTo>
                  <a:lnTo>
                    <a:pt x="10" y="128"/>
                  </a:lnTo>
                  <a:lnTo>
                    <a:pt x="11" y="114"/>
                  </a:lnTo>
                  <a:lnTo>
                    <a:pt x="14" y="102"/>
                  </a:lnTo>
                  <a:lnTo>
                    <a:pt x="16" y="89"/>
                  </a:lnTo>
                  <a:lnTo>
                    <a:pt x="21" y="78"/>
                  </a:lnTo>
                  <a:lnTo>
                    <a:pt x="27" y="67"/>
                  </a:lnTo>
                  <a:lnTo>
                    <a:pt x="34" y="56"/>
                  </a:lnTo>
                  <a:lnTo>
                    <a:pt x="42" y="46"/>
                  </a:lnTo>
                  <a:lnTo>
                    <a:pt x="51" y="38"/>
                  </a:lnTo>
                  <a:lnTo>
                    <a:pt x="61" y="29"/>
                  </a:lnTo>
                  <a:lnTo>
                    <a:pt x="73" y="22"/>
                  </a:lnTo>
                  <a:lnTo>
                    <a:pt x="85" y="16"/>
                  </a:lnTo>
                  <a:lnTo>
                    <a:pt x="99" y="10"/>
                  </a:lnTo>
                  <a:lnTo>
                    <a:pt x="112" y="6"/>
                  </a:lnTo>
                  <a:lnTo>
                    <a:pt x="127" y="2"/>
                  </a:lnTo>
                  <a:lnTo>
                    <a:pt x="142" y="1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3" y="1"/>
                  </a:lnTo>
                  <a:lnTo>
                    <a:pt x="187" y="2"/>
                  </a:lnTo>
                  <a:lnTo>
                    <a:pt x="199" y="5"/>
                  </a:lnTo>
                  <a:lnTo>
                    <a:pt x="213" y="7"/>
                  </a:lnTo>
                  <a:lnTo>
                    <a:pt x="225" y="12"/>
                  </a:lnTo>
                  <a:lnTo>
                    <a:pt x="237" y="17"/>
                  </a:lnTo>
                  <a:lnTo>
                    <a:pt x="248" y="23"/>
                  </a:lnTo>
                  <a:lnTo>
                    <a:pt x="259" y="30"/>
                  </a:lnTo>
                  <a:lnTo>
                    <a:pt x="270" y="39"/>
                  </a:lnTo>
                  <a:lnTo>
                    <a:pt x="278" y="47"/>
                  </a:lnTo>
                  <a:lnTo>
                    <a:pt x="288" y="57"/>
                  </a:lnTo>
                  <a:lnTo>
                    <a:pt x="295" y="68"/>
                  </a:lnTo>
                  <a:lnTo>
                    <a:pt x="304" y="80"/>
                  </a:lnTo>
                  <a:lnTo>
                    <a:pt x="310" y="94"/>
                  </a:lnTo>
                  <a:lnTo>
                    <a:pt x="316" y="107"/>
                  </a:lnTo>
                  <a:lnTo>
                    <a:pt x="322" y="121"/>
                  </a:lnTo>
                  <a:lnTo>
                    <a:pt x="272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60"/>
            <p:cNvSpPr>
              <a:spLocks noChangeArrowheads="1"/>
            </p:cNvSpPr>
            <p:nvPr userDrawn="1"/>
          </p:nvSpPr>
          <p:spPr bwMode="auto">
            <a:xfrm>
              <a:off x="6002" y="489"/>
              <a:ext cx="22" cy="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966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ed bar"/>
          <p:cNvGrpSpPr/>
          <p:nvPr/>
        </p:nvGrpSpPr>
        <p:grpSpPr>
          <a:xfrm>
            <a:off x="0" y="0"/>
            <a:ext cx="9144000" cy="325508"/>
            <a:chOff x="0" y="0"/>
            <a:chExt cx="9144000" cy="325508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0"/>
              <a:ext cx="9144000" cy="3255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grpSp>
          <p:nvGrpSpPr>
            <p:cNvPr id="17" name="Group 16"/>
            <p:cNvGrpSpPr/>
            <p:nvPr userDrawn="1"/>
          </p:nvGrpSpPr>
          <p:grpSpPr>
            <a:xfrm>
              <a:off x="457200" y="99608"/>
              <a:ext cx="317869" cy="126290"/>
              <a:chOff x="5684231" y="4472390"/>
              <a:chExt cx="317869" cy="126290"/>
            </a:xfrm>
          </p:grpSpPr>
          <p:sp>
            <p:nvSpPr>
              <p:cNvPr id="18" name="Freeform 33"/>
              <p:cNvSpPr>
                <a:spLocks/>
              </p:cNvSpPr>
              <p:nvPr userDrawn="1"/>
            </p:nvSpPr>
            <p:spPr bwMode="auto">
              <a:xfrm>
                <a:off x="5684231" y="4472390"/>
                <a:ext cx="86298" cy="126290"/>
              </a:xfrm>
              <a:custGeom>
                <a:avLst/>
                <a:gdLst>
                  <a:gd name="T0" fmla="*/ 150 w 493"/>
                  <a:gd name="T1" fmla="*/ 517 h 721"/>
                  <a:gd name="T2" fmla="*/ 157 w 493"/>
                  <a:gd name="T3" fmla="*/ 553 h 721"/>
                  <a:gd name="T4" fmla="*/ 170 w 493"/>
                  <a:gd name="T5" fmla="*/ 577 h 721"/>
                  <a:gd name="T6" fmla="*/ 189 w 493"/>
                  <a:gd name="T7" fmla="*/ 593 h 721"/>
                  <a:gd name="T8" fmla="*/ 216 w 493"/>
                  <a:gd name="T9" fmla="*/ 601 h 721"/>
                  <a:gd name="T10" fmla="*/ 246 w 493"/>
                  <a:gd name="T11" fmla="*/ 604 h 721"/>
                  <a:gd name="T12" fmla="*/ 288 w 493"/>
                  <a:gd name="T13" fmla="*/ 599 h 721"/>
                  <a:gd name="T14" fmla="*/ 311 w 493"/>
                  <a:gd name="T15" fmla="*/ 588 h 721"/>
                  <a:gd name="T16" fmla="*/ 329 w 493"/>
                  <a:gd name="T17" fmla="*/ 570 h 721"/>
                  <a:gd name="T18" fmla="*/ 340 w 493"/>
                  <a:gd name="T19" fmla="*/ 542 h 721"/>
                  <a:gd name="T20" fmla="*/ 345 w 493"/>
                  <a:gd name="T21" fmla="*/ 504 h 721"/>
                  <a:gd name="T22" fmla="*/ 493 w 493"/>
                  <a:gd name="T23" fmla="*/ 487 h 721"/>
                  <a:gd name="T24" fmla="*/ 489 w 493"/>
                  <a:gd name="T25" fmla="*/ 547 h 721"/>
                  <a:gd name="T26" fmla="*/ 465 w 493"/>
                  <a:gd name="T27" fmla="*/ 618 h 721"/>
                  <a:gd name="T28" fmla="*/ 425 w 493"/>
                  <a:gd name="T29" fmla="*/ 669 h 721"/>
                  <a:gd name="T30" fmla="*/ 368 w 493"/>
                  <a:gd name="T31" fmla="*/ 702 h 721"/>
                  <a:gd name="T32" fmla="*/ 299 w 493"/>
                  <a:gd name="T33" fmla="*/ 719 h 721"/>
                  <a:gd name="T34" fmla="*/ 246 w 493"/>
                  <a:gd name="T35" fmla="*/ 721 h 721"/>
                  <a:gd name="T36" fmla="*/ 170 w 493"/>
                  <a:gd name="T37" fmla="*/ 715 h 721"/>
                  <a:gd name="T38" fmla="*/ 106 w 493"/>
                  <a:gd name="T39" fmla="*/ 693 h 721"/>
                  <a:gd name="T40" fmla="*/ 53 w 493"/>
                  <a:gd name="T41" fmla="*/ 655 h 721"/>
                  <a:gd name="T42" fmla="*/ 18 w 493"/>
                  <a:gd name="T43" fmla="*/ 596 h 721"/>
                  <a:gd name="T44" fmla="*/ 1 w 493"/>
                  <a:gd name="T45" fmla="*/ 517 h 721"/>
                  <a:gd name="T46" fmla="*/ 0 w 493"/>
                  <a:gd name="T47" fmla="*/ 234 h 721"/>
                  <a:gd name="T48" fmla="*/ 11 w 493"/>
                  <a:gd name="T49" fmla="*/ 149 h 721"/>
                  <a:gd name="T50" fmla="*/ 40 w 493"/>
                  <a:gd name="T51" fmla="*/ 84 h 721"/>
                  <a:gd name="T52" fmla="*/ 86 w 493"/>
                  <a:gd name="T53" fmla="*/ 39 h 721"/>
                  <a:gd name="T54" fmla="*/ 147 w 493"/>
                  <a:gd name="T55" fmla="*/ 12 h 721"/>
                  <a:gd name="T56" fmla="*/ 220 w 493"/>
                  <a:gd name="T57" fmla="*/ 0 h 721"/>
                  <a:gd name="T58" fmla="*/ 273 w 493"/>
                  <a:gd name="T59" fmla="*/ 0 h 721"/>
                  <a:gd name="T60" fmla="*/ 346 w 493"/>
                  <a:gd name="T61" fmla="*/ 12 h 721"/>
                  <a:gd name="T62" fmla="*/ 408 w 493"/>
                  <a:gd name="T63" fmla="*/ 39 h 721"/>
                  <a:gd name="T64" fmla="*/ 454 w 493"/>
                  <a:gd name="T65" fmla="*/ 84 h 721"/>
                  <a:gd name="T66" fmla="*/ 483 w 493"/>
                  <a:gd name="T67" fmla="*/ 149 h 721"/>
                  <a:gd name="T68" fmla="*/ 493 w 493"/>
                  <a:gd name="T69" fmla="*/ 234 h 721"/>
                  <a:gd name="T70" fmla="*/ 345 w 493"/>
                  <a:gd name="T71" fmla="*/ 217 h 721"/>
                  <a:gd name="T72" fmla="*/ 342 w 493"/>
                  <a:gd name="T73" fmla="*/ 191 h 721"/>
                  <a:gd name="T74" fmla="*/ 334 w 493"/>
                  <a:gd name="T75" fmla="*/ 160 h 721"/>
                  <a:gd name="T76" fmla="*/ 318 w 493"/>
                  <a:gd name="T77" fmla="*/ 138 h 721"/>
                  <a:gd name="T78" fmla="*/ 296 w 493"/>
                  <a:gd name="T79" fmla="*/ 125 h 721"/>
                  <a:gd name="T80" fmla="*/ 268 w 493"/>
                  <a:gd name="T81" fmla="*/ 119 h 721"/>
                  <a:gd name="T82" fmla="*/ 226 w 493"/>
                  <a:gd name="T83" fmla="*/ 119 h 721"/>
                  <a:gd name="T84" fmla="*/ 198 w 493"/>
                  <a:gd name="T85" fmla="*/ 125 h 721"/>
                  <a:gd name="T86" fmla="*/ 176 w 493"/>
                  <a:gd name="T87" fmla="*/ 138 h 721"/>
                  <a:gd name="T88" fmla="*/ 160 w 493"/>
                  <a:gd name="T89" fmla="*/ 160 h 721"/>
                  <a:gd name="T90" fmla="*/ 152 w 493"/>
                  <a:gd name="T91" fmla="*/ 191 h 721"/>
                  <a:gd name="T92" fmla="*/ 149 w 493"/>
                  <a:gd name="T93" fmla="*/ 504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93" h="721">
                    <a:moveTo>
                      <a:pt x="149" y="504"/>
                    </a:moveTo>
                    <a:lnTo>
                      <a:pt x="149" y="504"/>
                    </a:lnTo>
                    <a:lnTo>
                      <a:pt x="150" y="517"/>
                    </a:lnTo>
                    <a:lnTo>
                      <a:pt x="152" y="531"/>
                    </a:lnTo>
                    <a:lnTo>
                      <a:pt x="153" y="542"/>
                    </a:lnTo>
                    <a:lnTo>
                      <a:pt x="157" y="553"/>
                    </a:lnTo>
                    <a:lnTo>
                      <a:pt x="160" y="561"/>
                    </a:lnTo>
                    <a:lnTo>
                      <a:pt x="165" y="570"/>
                    </a:lnTo>
                    <a:lnTo>
                      <a:pt x="170" y="577"/>
                    </a:lnTo>
                    <a:lnTo>
                      <a:pt x="176" y="583"/>
                    </a:lnTo>
                    <a:lnTo>
                      <a:pt x="182" y="588"/>
                    </a:lnTo>
                    <a:lnTo>
                      <a:pt x="189" y="593"/>
                    </a:lnTo>
                    <a:lnTo>
                      <a:pt x="198" y="596"/>
                    </a:lnTo>
                    <a:lnTo>
                      <a:pt x="206" y="599"/>
                    </a:lnTo>
                    <a:lnTo>
                      <a:pt x="216" y="601"/>
                    </a:lnTo>
                    <a:lnTo>
                      <a:pt x="226" y="602"/>
                    </a:lnTo>
                    <a:lnTo>
                      <a:pt x="246" y="604"/>
                    </a:lnTo>
                    <a:lnTo>
                      <a:pt x="246" y="604"/>
                    </a:lnTo>
                    <a:lnTo>
                      <a:pt x="268" y="602"/>
                    </a:lnTo>
                    <a:lnTo>
                      <a:pt x="278" y="601"/>
                    </a:lnTo>
                    <a:lnTo>
                      <a:pt x="288" y="599"/>
                    </a:lnTo>
                    <a:lnTo>
                      <a:pt x="296" y="596"/>
                    </a:lnTo>
                    <a:lnTo>
                      <a:pt x="303" y="593"/>
                    </a:lnTo>
                    <a:lnTo>
                      <a:pt x="311" y="588"/>
                    </a:lnTo>
                    <a:lnTo>
                      <a:pt x="318" y="583"/>
                    </a:lnTo>
                    <a:lnTo>
                      <a:pt x="324" y="577"/>
                    </a:lnTo>
                    <a:lnTo>
                      <a:pt x="329" y="570"/>
                    </a:lnTo>
                    <a:lnTo>
                      <a:pt x="334" y="561"/>
                    </a:lnTo>
                    <a:lnTo>
                      <a:pt x="337" y="553"/>
                    </a:lnTo>
                    <a:lnTo>
                      <a:pt x="340" y="542"/>
                    </a:lnTo>
                    <a:lnTo>
                      <a:pt x="342" y="531"/>
                    </a:lnTo>
                    <a:lnTo>
                      <a:pt x="343" y="517"/>
                    </a:lnTo>
                    <a:lnTo>
                      <a:pt x="345" y="504"/>
                    </a:lnTo>
                    <a:lnTo>
                      <a:pt x="345" y="457"/>
                    </a:lnTo>
                    <a:lnTo>
                      <a:pt x="493" y="457"/>
                    </a:lnTo>
                    <a:lnTo>
                      <a:pt x="493" y="487"/>
                    </a:lnTo>
                    <a:lnTo>
                      <a:pt x="493" y="487"/>
                    </a:lnTo>
                    <a:lnTo>
                      <a:pt x="491" y="517"/>
                    </a:lnTo>
                    <a:lnTo>
                      <a:pt x="489" y="547"/>
                    </a:lnTo>
                    <a:lnTo>
                      <a:pt x="483" y="572"/>
                    </a:lnTo>
                    <a:lnTo>
                      <a:pt x="475" y="596"/>
                    </a:lnTo>
                    <a:lnTo>
                      <a:pt x="465" y="618"/>
                    </a:lnTo>
                    <a:lnTo>
                      <a:pt x="454" y="636"/>
                    </a:lnTo>
                    <a:lnTo>
                      <a:pt x="439" y="655"/>
                    </a:lnTo>
                    <a:lnTo>
                      <a:pt x="425" y="669"/>
                    </a:lnTo>
                    <a:lnTo>
                      <a:pt x="408" y="683"/>
                    </a:lnTo>
                    <a:lnTo>
                      <a:pt x="388" y="693"/>
                    </a:lnTo>
                    <a:lnTo>
                      <a:pt x="368" y="702"/>
                    </a:lnTo>
                    <a:lnTo>
                      <a:pt x="346" y="709"/>
                    </a:lnTo>
                    <a:lnTo>
                      <a:pt x="323" y="715"/>
                    </a:lnTo>
                    <a:lnTo>
                      <a:pt x="299" y="719"/>
                    </a:lnTo>
                    <a:lnTo>
                      <a:pt x="273" y="721"/>
                    </a:lnTo>
                    <a:lnTo>
                      <a:pt x="246" y="721"/>
                    </a:lnTo>
                    <a:lnTo>
                      <a:pt x="246" y="721"/>
                    </a:lnTo>
                    <a:lnTo>
                      <a:pt x="220" y="721"/>
                    </a:lnTo>
                    <a:lnTo>
                      <a:pt x="194" y="719"/>
                    </a:lnTo>
                    <a:lnTo>
                      <a:pt x="170" y="715"/>
                    </a:lnTo>
                    <a:lnTo>
                      <a:pt x="147" y="709"/>
                    </a:lnTo>
                    <a:lnTo>
                      <a:pt x="125" y="702"/>
                    </a:lnTo>
                    <a:lnTo>
                      <a:pt x="106" y="693"/>
                    </a:lnTo>
                    <a:lnTo>
                      <a:pt x="86" y="683"/>
                    </a:lnTo>
                    <a:lnTo>
                      <a:pt x="69" y="669"/>
                    </a:lnTo>
                    <a:lnTo>
                      <a:pt x="53" y="655"/>
                    </a:lnTo>
                    <a:lnTo>
                      <a:pt x="40" y="636"/>
                    </a:lnTo>
                    <a:lnTo>
                      <a:pt x="28" y="618"/>
                    </a:lnTo>
                    <a:lnTo>
                      <a:pt x="18" y="596"/>
                    </a:lnTo>
                    <a:lnTo>
                      <a:pt x="11" y="572"/>
                    </a:lnTo>
                    <a:lnTo>
                      <a:pt x="5" y="547"/>
                    </a:lnTo>
                    <a:lnTo>
                      <a:pt x="1" y="517"/>
                    </a:lnTo>
                    <a:lnTo>
                      <a:pt x="0" y="487"/>
                    </a:lnTo>
                    <a:lnTo>
                      <a:pt x="0" y="234"/>
                    </a:lnTo>
                    <a:lnTo>
                      <a:pt x="0" y="234"/>
                    </a:lnTo>
                    <a:lnTo>
                      <a:pt x="1" y="204"/>
                    </a:lnTo>
                    <a:lnTo>
                      <a:pt x="5" y="175"/>
                    </a:lnTo>
                    <a:lnTo>
                      <a:pt x="11" y="149"/>
                    </a:lnTo>
                    <a:lnTo>
                      <a:pt x="18" y="125"/>
                    </a:lnTo>
                    <a:lnTo>
                      <a:pt x="28" y="103"/>
                    </a:lnTo>
                    <a:lnTo>
                      <a:pt x="40" y="84"/>
                    </a:lnTo>
                    <a:lnTo>
                      <a:pt x="53" y="67"/>
                    </a:lnTo>
                    <a:lnTo>
                      <a:pt x="69" y="52"/>
                    </a:lnTo>
                    <a:lnTo>
                      <a:pt x="86" y="39"/>
                    </a:lnTo>
                    <a:lnTo>
                      <a:pt x="106" y="28"/>
                    </a:lnTo>
                    <a:lnTo>
                      <a:pt x="125" y="19"/>
                    </a:lnTo>
                    <a:lnTo>
                      <a:pt x="147" y="12"/>
                    </a:lnTo>
                    <a:lnTo>
                      <a:pt x="170" y="6"/>
                    </a:lnTo>
                    <a:lnTo>
                      <a:pt x="194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2"/>
                    </a:lnTo>
                    <a:lnTo>
                      <a:pt x="323" y="6"/>
                    </a:lnTo>
                    <a:lnTo>
                      <a:pt x="346" y="12"/>
                    </a:lnTo>
                    <a:lnTo>
                      <a:pt x="368" y="19"/>
                    </a:lnTo>
                    <a:lnTo>
                      <a:pt x="388" y="28"/>
                    </a:lnTo>
                    <a:lnTo>
                      <a:pt x="408" y="39"/>
                    </a:lnTo>
                    <a:lnTo>
                      <a:pt x="425" y="52"/>
                    </a:lnTo>
                    <a:lnTo>
                      <a:pt x="439" y="67"/>
                    </a:lnTo>
                    <a:lnTo>
                      <a:pt x="454" y="84"/>
                    </a:lnTo>
                    <a:lnTo>
                      <a:pt x="465" y="103"/>
                    </a:lnTo>
                    <a:lnTo>
                      <a:pt x="475" y="125"/>
                    </a:lnTo>
                    <a:lnTo>
                      <a:pt x="483" y="149"/>
                    </a:lnTo>
                    <a:lnTo>
                      <a:pt x="489" y="175"/>
                    </a:lnTo>
                    <a:lnTo>
                      <a:pt x="491" y="204"/>
                    </a:lnTo>
                    <a:lnTo>
                      <a:pt x="493" y="234"/>
                    </a:lnTo>
                    <a:lnTo>
                      <a:pt x="493" y="237"/>
                    </a:lnTo>
                    <a:lnTo>
                      <a:pt x="345" y="237"/>
                    </a:lnTo>
                    <a:lnTo>
                      <a:pt x="345" y="217"/>
                    </a:lnTo>
                    <a:lnTo>
                      <a:pt x="345" y="217"/>
                    </a:lnTo>
                    <a:lnTo>
                      <a:pt x="343" y="203"/>
                    </a:lnTo>
                    <a:lnTo>
                      <a:pt x="342" y="191"/>
                    </a:lnTo>
                    <a:lnTo>
                      <a:pt x="340" y="180"/>
                    </a:lnTo>
                    <a:lnTo>
                      <a:pt x="337" y="169"/>
                    </a:lnTo>
                    <a:lnTo>
                      <a:pt x="334" y="160"/>
                    </a:lnTo>
                    <a:lnTo>
                      <a:pt x="329" y="152"/>
                    </a:lnTo>
                    <a:lnTo>
                      <a:pt x="324" y="145"/>
                    </a:lnTo>
                    <a:lnTo>
                      <a:pt x="318" y="138"/>
                    </a:lnTo>
                    <a:lnTo>
                      <a:pt x="311" y="134"/>
                    </a:lnTo>
                    <a:lnTo>
                      <a:pt x="303" y="129"/>
                    </a:lnTo>
                    <a:lnTo>
                      <a:pt x="296" y="125"/>
                    </a:lnTo>
                    <a:lnTo>
                      <a:pt x="288" y="123"/>
                    </a:lnTo>
                    <a:lnTo>
                      <a:pt x="278" y="120"/>
                    </a:lnTo>
                    <a:lnTo>
                      <a:pt x="268" y="119"/>
                    </a:lnTo>
                    <a:lnTo>
                      <a:pt x="246" y="118"/>
                    </a:lnTo>
                    <a:lnTo>
                      <a:pt x="246" y="118"/>
                    </a:lnTo>
                    <a:lnTo>
                      <a:pt x="226" y="119"/>
                    </a:lnTo>
                    <a:lnTo>
                      <a:pt x="216" y="120"/>
                    </a:lnTo>
                    <a:lnTo>
                      <a:pt x="206" y="123"/>
                    </a:lnTo>
                    <a:lnTo>
                      <a:pt x="198" y="125"/>
                    </a:lnTo>
                    <a:lnTo>
                      <a:pt x="189" y="129"/>
                    </a:lnTo>
                    <a:lnTo>
                      <a:pt x="182" y="134"/>
                    </a:lnTo>
                    <a:lnTo>
                      <a:pt x="176" y="138"/>
                    </a:lnTo>
                    <a:lnTo>
                      <a:pt x="170" y="145"/>
                    </a:lnTo>
                    <a:lnTo>
                      <a:pt x="165" y="152"/>
                    </a:lnTo>
                    <a:lnTo>
                      <a:pt x="160" y="160"/>
                    </a:lnTo>
                    <a:lnTo>
                      <a:pt x="157" y="169"/>
                    </a:lnTo>
                    <a:lnTo>
                      <a:pt x="153" y="180"/>
                    </a:lnTo>
                    <a:lnTo>
                      <a:pt x="152" y="191"/>
                    </a:lnTo>
                    <a:lnTo>
                      <a:pt x="150" y="203"/>
                    </a:lnTo>
                    <a:lnTo>
                      <a:pt x="149" y="217"/>
                    </a:lnTo>
                    <a:lnTo>
                      <a:pt x="149" y="50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40"/>
              <p:cNvSpPr>
                <a:spLocks/>
              </p:cNvSpPr>
              <p:nvPr userDrawn="1"/>
            </p:nvSpPr>
            <p:spPr bwMode="auto">
              <a:xfrm>
                <a:off x="5800016" y="4472390"/>
                <a:ext cx="88403" cy="126290"/>
              </a:xfrm>
              <a:custGeom>
                <a:avLst/>
                <a:gdLst>
                  <a:gd name="T0" fmla="*/ 353 w 504"/>
                  <a:gd name="T1" fmla="*/ 182 h 721"/>
                  <a:gd name="T2" fmla="*/ 324 w 504"/>
                  <a:gd name="T3" fmla="*/ 138 h 721"/>
                  <a:gd name="T4" fmla="*/ 304 w 504"/>
                  <a:gd name="T5" fmla="*/ 123 h 721"/>
                  <a:gd name="T6" fmla="*/ 281 w 504"/>
                  <a:gd name="T7" fmla="*/ 113 h 721"/>
                  <a:gd name="T8" fmla="*/ 254 w 504"/>
                  <a:gd name="T9" fmla="*/ 111 h 721"/>
                  <a:gd name="T10" fmla="*/ 219 w 504"/>
                  <a:gd name="T11" fmla="*/ 115 h 721"/>
                  <a:gd name="T12" fmla="*/ 198 w 504"/>
                  <a:gd name="T13" fmla="*/ 126 h 721"/>
                  <a:gd name="T14" fmla="*/ 184 w 504"/>
                  <a:gd name="T15" fmla="*/ 142 h 721"/>
                  <a:gd name="T16" fmla="*/ 174 w 504"/>
                  <a:gd name="T17" fmla="*/ 163 h 721"/>
                  <a:gd name="T18" fmla="*/ 171 w 504"/>
                  <a:gd name="T19" fmla="*/ 187 h 721"/>
                  <a:gd name="T20" fmla="*/ 180 w 504"/>
                  <a:gd name="T21" fmla="*/ 215 h 721"/>
                  <a:gd name="T22" fmla="*/ 202 w 504"/>
                  <a:gd name="T23" fmla="*/ 239 h 721"/>
                  <a:gd name="T24" fmla="*/ 249 w 504"/>
                  <a:gd name="T25" fmla="*/ 267 h 721"/>
                  <a:gd name="T26" fmla="*/ 369 w 504"/>
                  <a:gd name="T27" fmla="*/ 328 h 721"/>
                  <a:gd name="T28" fmla="*/ 427 w 504"/>
                  <a:gd name="T29" fmla="*/ 368 h 721"/>
                  <a:gd name="T30" fmla="*/ 464 w 504"/>
                  <a:gd name="T31" fmla="*/ 404 h 721"/>
                  <a:gd name="T32" fmla="*/ 491 w 504"/>
                  <a:gd name="T33" fmla="*/ 448 h 721"/>
                  <a:gd name="T34" fmla="*/ 504 w 504"/>
                  <a:gd name="T35" fmla="*/ 502 h 721"/>
                  <a:gd name="T36" fmla="*/ 504 w 504"/>
                  <a:gd name="T37" fmla="*/ 544 h 721"/>
                  <a:gd name="T38" fmla="*/ 488 w 504"/>
                  <a:gd name="T39" fmla="*/ 604 h 721"/>
                  <a:gd name="T40" fmla="*/ 454 w 504"/>
                  <a:gd name="T41" fmla="*/ 653 h 721"/>
                  <a:gd name="T42" fmla="*/ 403 w 504"/>
                  <a:gd name="T43" fmla="*/ 690 h 721"/>
                  <a:gd name="T44" fmla="*/ 336 w 504"/>
                  <a:gd name="T45" fmla="*/ 714 h 721"/>
                  <a:gd name="T46" fmla="*/ 255 w 504"/>
                  <a:gd name="T47" fmla="*/ 721 h 721"/>
                  <a:gd name="T48" fmla="*/ 211 w 504"/>
                  <a:gd name="T49" fmla="*/ 719 h 721"/>
                  <a:gd name="T50" fmla="*/ 151 w 504"/>
                  <a:gd name="T51" fmla="*/ 704 h 721"/>
                  <a:gd name="T52" fmla="*/ 97 w 504"/>
                  <a:gd name="T53" fmla="*/ 675 h 721"/>
                  <a:gd name="T54" fmla="*/ 52 w 504"/>
                  <a:gd name="T55" fmla="*/ 632 h 721"/>
                  <a:gd name="T56" fmla="*/ 18 w 504"/>
                  <a:gd name="T57" fmla="*/ 572 h 721"/>
                  <a:gd name="T58" fmla="*/ 147 w 504"/>
                  <a:gd name="T59" fmla="*/ 495 h 721"/>
                  <a:gd name="T60" fmla="*/ 156 w 504"/>
                  <a:gd name="T61" fmla="*/ 525 h 721"/>
                  <a:gd name="T62" fmla="*/ 173 w 504"/>
                  <a:gd name="T63" fmla="*/ 560 h 721"/>
                  <a:gd name="T64" fmla="*/ 196 w 504"/>
                  <a:gd name="T65" fmla="*/ 585 h 721"/>
                  <a:gd name="T66" fmla="*/ 220 w 504"/>
                  <a:gd name="T67" fmla="*/ 601 h 721"/>
                  <a:gd name="T68" fmla="*/ 247 w 504"/>
                  <a:gd name="T69" fmla="*/ 610 h 721"/>
                  <a:gd name="T70" fmla="*/ 264 w 504"/>
                  <a:gd name="T71" fmla="*/ 611 h 721"/>
                  <a:gd name="T72" fmla="*/ 292 w 504"/>
                  <a:gd name="T73" fmla="*/ 607 h 721"/>
                  <a:gd name="T74" fmla="*/ 315 w 504"/>
                  <a:gd name="T75" fmla="*/ 599 h 721"/>
                  <a:gd name="T76" fmla="*/ 334 w 504"/>
                  <a:gd name="T77" fmla="*/ 583 h 721"/>
                  <a:gd name="T78" fmla="*/ 349 w 504"/>
                  <a:gd name="T79" fmla="*/ 562 h 721"/>
                  <a:gd name="T80" fmla="*/ 355 w 504"/>
                  <a:gd name="T81" fmla="*/ 537 h 721"/>
                  <a:gd name="T82" fmla="*/ 355 w 504"/>
                  <a:gd name="T83" fmla="*/ 515 h 721"/>
                  <a:gd name="T84" fmla="*/ 341 w 504"/>
                  <a:gd name="T85" fmla="*/ 483 h 721"/>
                  <a:gd name="T86" fmla="*/ 315 w 504"/>
                  <a:gd name="T87" fmla="*/ 455 h 721"/>
                  <a:gd name="T88" fmla="*/ 250 w 504"/>
                  <a:gd name="T89" fmla="*/ 417 h 721"/>
                  <a:gd name="T90" fmla="*/ 128 w 504"/>
                  <a:gd name="T91" fmla="*/ 352 h 721"/>
                  <a:gd name="T92" fmla="*/ 86 w 504"/>
                  <a:gd name="T93" fmla="*/ 323 h 721"/>
                  <a:gd name="T94" fmla="*/ 52 w 504"/>
                  <a:gd name="T95" fmla="*/ 288 h 721"/>
                  <a:gd name="T96" fmla="*/ 31 w 504"/>
                  <a:gd name="T97" fmla="*/ 247 h 721"/>
                  <a:gd name="T98" fmla="*/ 22 w 504"/>
                  <a:gd name="T99" fmla="*/ 197 h 721"/>
                  <a:gd name="T100" fmla="*/ 26 w 504"/>
                  <a:gd name="T101" fmla="*/ 153 h 721"/>
                  <a:gd name="T102" fmla="*/ 45 w 504"/>
                  <a:gd name="T103" fmla="*/ 97 h 721"/>
                  <a:gd name="T104" fmla="*/ 82 w 504"/>
                  <a:gd name="T105" fmla="*/ 52 h 721"/>
                  <a:gd name="T106" fmla="*/ 134 w 504"/>
                  <a:gd name="T107" fmla="*/ 21 h 721"/>
                  <a:gd name="T108" fmla="*/ 202 w 504"/>
                  <a:gd name="T109" fmla="*/ 2 h 721"/>
                  <a:gd name="T110" fmla="*/ 256 w 504"/>
                  <a:gd name="T111" fmla="*/ 0 h 721"/>
                  <a:gd name="T112" fmla="*/ 326 w 504"/>
                  <a:gd name="T113" fmla="*/ 6 h 721"/>
                  <a:gd name="T114" fmla="*/ 384 w 504"/>
                  <a:gd name="T115" fmla="*/ 27 h 721"/>
                  <a:gd name="T116" fmla="*/ 431 w 504"/>
                  <a:gd name="T117" fmla="*/ 60 h 721"/>
                  <a:gd name="T118" fmla="*/ 468 w 504"/>
                  <a:gd name="T119" fmla="*/ 101 h 721"/>
                  <a:gd name="T120" fmla="*/ 492 w 504"/>
                  <a:gd name="T121" fmla="*/ 152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4" h="721">
                    <a:moveTo>
                      <a:pt x="363" y="205"/>
                    </a:moveTo>
                    <a:lnTo>
                      <a:pt x="363" y="205"/>
                    </a:lnTo>
                    <a:lnTo>
                      <a:pt x="353" y="182"/>
                    </a:lnTo>
                    <a:lnTo>
                      <a:pt x="343" y="162"/>
                    </a:lnTo>
                    <a:lnTo>
                      <a:pt x="330" y="146"/>
                    </a:lnTo>
                    <a:lnTo>
                      <a:pt x="324" y="138"/>
                    </a:lnTo>
                    <a:lnTo>
                      <a:pt x="318" y="132"/>
                    </a:lnTo>
                    <a:lnTo>
                      <a:pt x="311" y="128"/>
                    </a:lnTo>
                    <a:lnTo>
                      <a:pt x="304" y="123"/>
                    </a:lnTo>
                    <a:lnTo>
                      <a:pt x="296" y="119"/>
                    </a:lnTo>
                    <a:lnTo>
                      <a:pt x="289" y="115"/>
                    </a:lnTo>
                    <a:lnTo>
                      <a:pt x="281" y="113"/>
                    </a:lnTo>
                    <a:lnTo>
                      <a:pt x="272" y="112"/>
                    </a:lnTo>
                    <a:lnTo>
                      <a:pt x="254" y="111"/>
                    </a:lnTo>
                    <a:lnTo>
                      <a:pt x="254" y="111"/>
                    </a:lnTo>
                    <a:lnTo>
                      <a:pt x="235" y="112"/>
                    </a:lnTo>
                    <a:lnTo>
                      <a:pt x="226" y="113"/>
                    </a:lnTo>
                    <a:lnTo>
                      <a:pt x="219" y="115"/>
                    </a:lnTo>
                    <a:lnTo>
                      <a:pt x="211" y="119"/>
                    </a:lnTo>
                    <a:lnTo>
                      <a:pt x="204" y="123"/>
                    </a:lnTo>
                    <a:lnTo>
                      <a:pt x="198" y="126"/>
                    </a:lnTo>
                    <a:lnTo>
                      <a:pt x="192" y="131"/>
                    </a:lnTo>
                    <a:lnTo>
                      <a:pt x="187" y="136"/>
                    </a:lnTo>
                    <a:lnTo>
                      <a:pt x="184" y="142"/>
                    </a:lnTo>
                    <a:lnTo>
                      <a:pt x="180" y="148"/>
                    </a:lnTo>
                    <a:lnTo>
                      <a:pt x="176" y="155"/>
                    </a:lnTo>
                    <a:lnTo>
                      <a:pt x="174" y="163"/>
                    </a:lnTo>
                    <a:lnTo>
                      <a:pt x="173" y="170"/>
                    </a:lnTo>
                    <a:lnTo>
                      <a:pt x="171" y="187"/>
                    </a:lnTo>
                    <a:lnTo>
                      <a:pt x="171" y="187"/>
                    </a:lnTo>
                    <a:lnTo>
                      <a:pt x="173" y="197"/>
                    </a:lnTo>
                    <a:lnTo>
                      <a:pt x="175" y="206"/>
                    </a:lnTo>
                    <a:lnTo>
                      <a:pt x="180" y="215"/>
                    </a:lnTo>
                    <a:lnTo>
                      <a:pt x="186" y="223"/>
                    </a:lnTo>
                    <a:lnTo>
                      <a:pt x="193" y="231"/>
                    </a:lnTo>
                    <a:lnTo>
                      <a:pt x="202" y="239"/>
                    </a:lnTo>
                    <a:lnTo>
                      <a:pt x="211" y="247"/>
                    </a:lnTo>
                    <a:lnTo>
                      <a:pt x="224" y="254"/>
                    </a:lnTo>
                    <a:lnTo>
                      <a:pt x="249" y="267"/>
                    </a:lnTo>
                    <a:lnTo>
                      <a:pt x="277" y="282"/>
                    </a:lnTo>
                    <a:lnTo>
                      <a:pt x="338" y="312"/>
                    </a:lnTo>
                    <a:lnTo>
                      <a:pt x="369" y="328"/>
                    </a:lnTo>
                    <a:lnTo>
                      <a:pt x="400" y="347"/>
                    </a:lnTo>
                    <a:lnTo>
                      <a:pt x="413" y="357"/>
                    </a:lnTo>
                    <a:lnTo>
                      <a:pt x="427" y="368"/>
                    </a:lnTo>
                    <a:lnTo>
                      <a:pt x="440" y="379"/>
                    </a:lnTo>
                    <a:lnTo>
                      <a:pt x="453" y="391"/>
                    </a:lnTo>
                    <a:lnTo>
                      <a:pt x="464" y="404"/>
                    </a:lnTo>
                    <a:lnTo>
                      <a:pt x="474" y="418"/>
                    </a:lnTo>
                    <a:lnTo>
                      <a:pt x="482" y="432"/>
                    </a:lnTo>
                    <a:lnTo>
                      <a:pt x="491" y="448"/>
                    </a:lnTo>
                    <a:lnTo>
                      <a:pt x="497" y="465"/>
                    </a:lnTo>
                    <a:lnTo>
                      <a:pt x="500" y="482"/>
                    </a:lnTo>
                    <a:lnTo>
                      <a:pt x="504" y="502"/>
                    </a:lnTo>
                    <a:lnTo>
                      <a:pt x="504" y="521"/>
                    </a:lnTo>
                    <a:lnTo>
                      <a:pt x="504" y="521"/>
                    </a:lnTo>
                    <a:lnTo>
                      <a:pt x="504" y="544"/>
                    </a:lnTo>
                    <a:lnTo>
                      <a:pt x="500" y="565"/>
                    </a:lnTo>
                    <a:lnTo>
                      <a:pt x="495" y="584"/>
                    </a:lnTo>
                    <a:lnTo>
                      <a:pt x="488" y="604"/>
                    </a:lnTo>
                    <a:lnTo>
                      <a:pt x="478" y="622"/>
                    </a:lnTo>
                    <a:lnTo>
                      <a:pt x="468" y="638"/>
                    </a:lnTo>
                    <a:lnTo>
                      <a:pt x="454" y="653"/>
                    </a:lnTo>
                    <a:lnTo>
                      <a:pt x="438" y="667"/>
                    </a:lnTo>
                    <a:lnTo>
                      <a:pt x="421" y="679"/>
                    </a:lnTo>
                    <a:lnTo>
                      <a:pt x="403" y="690"/>
                    </a:lnTo>
                    <a:lnTo>
                      <a:pt x="383" y="700"/>
                    </a:lnTo>
                    <a:lnTo>
                      <a:pt x="361" y="708"/>
                    </a:lnTo>
                    <a:lnTo>
                      <a:pt x="336" y="714"/>
                    </a:lnTo>
                    <a:lnTo>
                      <a:pt x="311" y="718"/>
                    </a:lnTo>
                    <a:lnTo>
                      <a:pt x="284" y="721"/>
                    </a:lnTo>
                    <a:lnTo>
                      <a:pt x="255" y="721"/>
                    </a:lnTo>
                    <a:lnTo>
                      <a:pt x="255" y="721"/>
                    </a:lnTo>
                    <a:lnTo>
                      <a:pt x="233" y="721"/>
                    </a:lnTo>
                    <a:lnTo>
                      <a:pt x="211" y="719"/>
                    </a:lnTo>
                    <a:lnTo>
                      <a:pt x="191" y="715"/>
                    </a:lnTo>
                    <a:lnTo>
                      <a:pt x="170" y="710"/>
                    </a:lnTo>
                    <a:lnTo>
                      <a:pt x="151" y="704"/>
                    </a:lnTo>
                    <a:lnTo>
                      <a:pt x="133" y="696"/>
                    </a:lnTo>
                    <a:lnTo>
                      <a:pt x="114" y="686"/>
                    </a:lnTo>
                    <a:lnTo>
                      <a:pt x="97" y="675"/>
                    </a:lnTo>
                    <a:lnTo>
                      <a:pt x="82" y="662"/>
                    </a:lnTo>
                    <a:lnTo>
                      <a:pt x="67" y="647"/>
                    </a:lnTo>
                    <a:lnTo>
                      <a:pt x="52" y="632"/>
                    </a:lnTo>
                    <a:lnTo>
                      <a:pt x="40" y="613"/>
                    </a:lnTo>
                    <a:lnTo>
                      <a:pt x="28" y="594"/>
                    </a:lnTo>
                    <a:lnTo>
                      <a:pt x="18" y="572"/>
                    </a:lnTo>
                    <a:lnTo>
                      <a:pt x="9" y="549"/>
                    </a:lnTo>
                    <a:lnTo>
                      <a:pt x="0" y="525"/>
                    </a:lnTo>
                    <a:lnTo>
                      <a:pt x="147" y="495"/>
                    </a:lnTo>
                    <a:lnTo>
                      <a:pt x="147" y="495"/>
                    </a:lnTo>
                    <a:lnTo>
                      <a:pt x="151" y="511"/>
                    </a:lnTo>
                    <a:lnTo>
                      <a:pt x="156" y="525"/>
                    </a:lnTo>
                    <a:lnTo>
                      <a:pt x="160" y="538"/>
                    </a:lnTo>
                    <a:lnTo>
                      <a:pt x="167" y="549"/>
                    </a:lnTo>
                    <a:lnTo>
                      <a:pt x="173" y="560"/>
                    </a:lnTo>
                    <a:lnTo>
                      <a:pt x="180" y="570"/>
                    </a:lnTo>
                    <a:lnTo>
                      <a:pt x="187" y="578"/>
                    </a:lnTo>
                    <a:lnTo>
                      <a:pt x="196" y="585"/>
                    </a:lnTo>
                    <a:lnTo>
                      <a:pt x="203" y="591"/>
                    </a:lnTo>
                    <a:lnTo>
                      <a:pt x="211" y="596"/>
                    </a:lnTo>
                    <a:lnTo>
                      <a:pt x="220" y="601"/>
                    </a:lnTo>
                    <a:lnTo>
                      <a:pt x="228" y="605"/>
                    </a:lnTo>
                    <a:lnTo>
                      <a:pt x="238" y="607"/>
                    </a:lnTo>
                    <a:lnTo>
                      <a:pt x="247" y="610"/>
                    </a:lnTo>
                    <a:lnTo>
                      <a:pt x="255" y="611"/>
                    </a:lnTo>
                    <a:lnTo>
                      <a:pt x="264" y="611"/>
                    </a:lnTo>
                    <a:lnTo>
                      <a:pt x="264" y="611"/>
                    </a:lnTo>
                    <a:lnTo>
                      <a:pt x="273" y="611"/>
                    </a:lnTo>
                    <a:lnTo>
                      <a:pt x="282" y="610"/>
                    </a:lnTo>
                    <a:lnTo>
                      <a:pt x="292" y="607"/>
                    </a:lnTo>
                    <a:lnTo>
                      <a:pt x="300" y="605"/>
                    </a:lnTo>
                    <a:lnTo>
                      <a:pt x="307" y="602"/>
                    </a:lnTo>
                    <a:lnTo>
                      <a:pt x="315" y="599"/>
                    </a:lnTo>
                    <a:lnTo>
                      <a:pt x="322" y="594"/>
                    </a:lnTo>
                    <a:lnTo>
                      <a:pt x="329" y="589"/>
                    </a:lnTo>
                    <a:lnTo>
                      <a:pt x="334" y="583"/>
                    </a:lnTo>
                    <a:lnTo>
                      <a:pt x="340" y="577"/>
                    </a:lnTo>
                    <a:lnTo>
                      <a:pt x="344" y="570"/>
                    </a:lnTo>
                    <a:lnTo>
                      <a:pt x="349" y="562"/>
                    </a:lnTo>
                    <a:lnTo>
                      <a:pt x="351" y="555"/>
                    </a:lnTo>
                    <a:lnTo>
                      <a:pt x="353" y="547"/>
                    </a:lnTo>
                    <a:lnTo>
                      <a:pt x="355" y="537"/>
                    </a:lnTo>
                    <a:lnTo>
                      <a:pt x="355" y="527"/>
                    </a:lnTo>
                    <a:lnTo>
                      <a:pt x="355" y="527"/>
                    </a:lnTo>
                    <a:lnTo>
                      <a:pt x="355" y="515"/>
                    </a:lnTo>
                    <a:lnTo>
                      <a:pt x="351" y="504"/>
                    </a:lnTo>
                    <a:lnTo>
                      <a:pt x="347" y="493"/>
                    </a:lnTo>
                    <a:lnTo>
                      <a:pt x="341" y="483"/>
                    </a:lnTo>
                    <a:lnTo>
                      <a:pt x="333" y="474"/>
                    </a:lnTo>
                    <a:lnTo>
                      <a:pt x="324" y="464"/>
                    </a:lnTo>
                    <a:lnTo>
                      <a:pt x="315" y="455"/>
                    </a:lnTo>
                    <a:lnTo>
                      <a:pt x="304" y="447"/>
                    </a:lnTo>
                    <a:lnTo>
                      <a:pt x="278" y="431"/>
                    </a:lnTo>
                    <a:lnTo>
                      <a:pt x="250" y="417"/>
                    </a:lnTo>
                    <a:lnTo>
                      <a:pt x="188" y="386"/>
                    </a:lnTo>
                    <a:lnTo>
                      <a:pt x="158" y="369"/>
                    </a:lnTo>
                    <a:lnTo>
                      <a:pt x="128" y="352"/>
                    </a:lnTo>
                    <a:lnTo>
                      <a:pt x="113" y="344"/>
                    </a:lnTo>
                    <a:lnTo>
                      <a:pt x="100" y="334"/>
                    </a:lnTo>
                    <a:lnTo>
                      <a:pt x="86" y="323"/>
                    </a:lnTo>
                    <a:lnTo>
                      <a:pt x="74" y="312"/>
                    </a:lnTo>
                    <a:lnTo>
                      <a:pt x="63" y="301"/>
                    </a:lnTo>
                    <a:lnTo>
                      <a:pt x="52" y="288"/>
                    </a:lnTo>
                    <a:lnTo>
                      <a:pt x="44" y="276"/>
                    </a:lnTo>
                    <a:lnTo>
                      <a:pt x="37" y="261"/>
                    </a:lnTo>
                    <a:lnTo>
                      <a:pt x="31" y="247"/>
                    </a:lnTo>
                    <a:lnTo>
                      <a:pt x="26" y="231"/>
                    </a:lnTo>
                    <a:lnTo>
                      <a:pt x="23" y="214"/>
                    </a:lnTo>
                    <a:lnTo>
                      <a:pt x="22" y="197"/>
                    </a:lnTo>
                    <a:lnTo>
                      <a:pt x="22" y="197"/>
                    </a:lnTo>
                    <a:lnTo>
                      <a:pt x="23" y="174"/>
                    </a:lnTo>
                    <a:lnTo>
                      <a:pt x="26" y="153"/>
                    </a:lnTo>
                    <a:lnTo>
                      <a:pt x="31" y="134"/>
                    </a:lnTo>
                    <a:lnTo>
                      <a:pt x="37" y="114"/>
                    </a:lnTo>
                    <a:lnTo>
                      <a:pt x="45" y="97"/>
                    </a:lnTo>
                    <a:lnTo>
                      <a:pt x="56" y="81"/>
                    </a:lnTo>
                    <a:lnTo>
                      <a:pt x="67" y="66"/>
                    </a:lnTo>
                    <a:lnTo>
                      <a:pt x="82" y="52"/>
                    </a:lnTo>
                    <a:lnTo>
                      <a:pt x="97" y="40"/>
                    </a:lnTo>
                    <a:lnTo>
                      <a:pt x="114" y="30"/>
                    </a:lnTo>
                    <a:lnTo>
                      <a:pt x="134" y="21"/>
                    </a:lnTo>
                    <a:lnTo>
                      <a:pt x="154" y="13"/>
                    </a:lnTo>
                    <a:lnTo>
                      <a:pt x="177" y="7"/>
                    </a:lnTo>
                    <a:lnTo>
                      <a:pt x="202" y="2"/>
                    </a:lnTo>
                    <a:lnTo>
                      <a:pt x="228" y="0"/>
                    </a:lnTo>
                    <a:lnTo>
                      <a:pt x="256" y="0"/>
                    </a:lnTo>
                    <a:lnTo>
                      <a:pt x="256" y="0"/>
                    </a:lnTo>
                    <a:lnTo>
                      <a:pt x="281" y="0"/>
                    </a:lnTo>
                    <a:lnTo>
                      <a:pt x="304" y="2"/>
                    </a:lnTo>
                    <a:lnTo>
                      <a:pt x="326" y="6"/>
                    </a:lnTo>
                    <a:lnTo>
                      <a:pt x="346" y="12"/>
                    </a:lnTo>
                    <a:lnTo>
                      <a:pt x="366" y="19"/>
                    </a:lnTo>
                    <a:lnTo>
                      <a:pt x="384" y="27"/>
                    </a:lnTo>
                    <a:lnTo>
                      <a:pt x="401" y="36"/>
                    </a:lnTo>
                    <a:lnTo>
                      <a:pt x="417" y="47"/>
                    </a:lnTo>
                    <a:lnTo>
                      <a:pt x="431" y="60"/>
                    </a:lnTo>
                    <a:lnTo>
                      <a:pt x="444" y="72"/>
                    </a:lnTo>
                    <a:lnTo>
                      <a:pt x="457" y="86"/>
                    </a:lnTo>
                    <a:lnTo>
                      <a:pt x="468" y="101"/>
                    </a:lnTo>
                    <a:lnTo>
                      <a:pt x="476" y="117"/>
                    </a:lnTo>
                    <a:lnTo>
                      <a:pt x="485" y="134"/>
                    </a:lnTo>
                    <a:lnTo>
                      <a:pt x="492" y="152"/>
                    </a:lnTo>
                    <a:lnTo>
                      <a:pt x="497" y="170"/>
                    </a:lnTo>
                    <a:lnTo>
                      <a:pt x="363" y="205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46"/>
              <p:cNvSpPr>
                <a:spLocks noEditPoints="1"/>
              </p:cNvSpPr>
              <p:nvPr userDrawn="1"/>
            </p:nvSpPr>
            <p:spPr bwMode="auto">
              <a:xfrm>
                <a:off x="5917907" y="4472390"/>
                <a:ext cx="84193" cy="123133"/>
              </a:xfrm>
              <a:custGeom>
                <a:avLst/>
                <a:gdLst>
                  <a:gd name="T0" fmla="*/ 208 w 481"/>
                  <a:gd name="T1" fmla="*/ 0 h 702"/>
                  <a:gd name="T2" fmla="*/ 239 w 481"/>
                  <a:gd name="T3" fmla="*/ 0 h 702"/>
                  <a:gd name="T4" fmla="*/ 297 w 481"/>
                  <a:gd name="T5" fmla="*/ 7 h 702"/>
                  <a:gd name="T6" fmla="*/ 346 w 481"/>
                  <a:gd name="T7" fmla="*/ 20 h 702"/>
                  <a:gd name="T8" fmla="*/ 388 w 481"/>
                  <a:gd name="T9" fmla="*/ 41 h 702"/>
                  <a:gd name="T10" fmla="*/ 423 w 481"/>
                  <a:gd name="T11" fmla="*/ 70 h 702"/>
                  <a:gd name="T12" fmla="*/ 449 w 481"/>
                  <a:gd name="T13" fmla="*/ 108 h 702"/>
                  <a:gd name="T14" fmla="*/ 468 w 481"/>
                  <a:gd name="T15" fmla="*/ 154 h 702"/>
                  <a:gd name="T16" fmla="*/ 479 w 481"/>
                  <a:gd name="T17" fmla="*/ 211 h 702"/>
                  <a:gd name="T18" fmla="*/ 481 w 481"/>
                  <a:gd name="T19" fmla="*/ 459 h 702"/>
                  <a:gd name="T20" fmla="*/ 479 w 481"/>
                  <a:gd name="T21" fmla="*/ 490 h 702"/>
                  <a:gd name="T22" fmla="*/ 468 w 481"/>
                  <a:gd name="T23" fmla="*/ 547 h 702"/>
                  <a:gd name="T24" fmla="*/ 449 w 481"/>
                  <a:gd name="T25" fmla="*/ 594 h 702"/>
                  <a:gd name="T26" fmla="*/ 423 w 481"/>
                  <a:gd name="T27" fmla="*/ 631 h 702"/>
                  <a:gd name="T28" fmla="*/ 388 w 481"/>
                  <a:gd name="T29" fmla="*/ 660 h 702"/>
                  <a:gd name="T30" fmla="*/ 346 w 481"/>
                  <a:gd name="T31" fmla="*/ 681 h 702"/>
                  <a:gd name="T32" fmla="*/ 297 w 481"/>
                  <a:gd name="T33" fmla="*/ 694 h 702"/>
                  <a:gd name="T34" fmla="*/ 239 w 481"/>
                  <a:gd name="T35" fmla="*/ 702 h 702"/>
                  <a:gd name="T36" fmla="*/ 0 w 481"/>
                  <a:gd name="T37" fmla="*/ 702 h 702"/>
                  <a:gd name="T38" fmla="*/ 150 w 481"/>
                  <a:gd name="T39" fmla="*/ 584 h 702"/>
                  <a:gd name="T40" fmla="*/ 202 w 481"/>
                  <a:gd name="T41" fmla="*/ 584 h 702"/>
                  <a:gd name="T42" fmla="*/ 231 w 481"/>
                  <a:gd name="T43" fmla="*/ 581 h 702"/>
                  <a:gd name="T44" fmla="*/ 256 w 481"/>
                  <a:gd name="T45" fmla="*/ 577 h 702"/>
                  <a:gd name="T46" fmla="*/ 280 w 481"/>
                  <a:gd name="T47" fmla="*/ 567 h 702"/>
                  <a:gd name="T48" fmla="*/ 298 w 481"/>
                  <a:gd name="T49" fmla="*/ 552 h 702"/>
                  <a:gd name="T50" fmla="*/ 312 w 481"/>
                  <a:gd name="T51" fmla="*/ 534 h 702"/>
                  <a:gd name="T52" fmla="*/ 323 w 481"/>
                  <a:gd name="T53" fmla="*/ 510 h 702"/>
                  <a:gd name="T54" fmla="*/ 329 w 481"/>
                  <a:gd name="T55" fmla="*/ 479 h 702"/>
                  <a:gd name="T56" fmla="*/ 332 w 481"/>
                  <a:gd name="T57" fmla="*/ 443 h 702"/>
                  <a:gd name="T58" fmla="*/ 332 w 481"/>
                  <a:gd name="T59" fmla="*/ 258 h 702"/>
                  <a:gd name="T60" fmla="*/ 329 w 481"/>
                  <a:gd name="T61" fmla="*/ 223 h 702"/>
                  <a:gd name="T62" fmla="*/ 324 w 481"/>
                  <a:gd name="T63" fmla="*/ 194 h 702"/>
                  <a:gd name="T64" fmla="*/ 315 w 481"/>
                  <a:gd name="T65" fmla="*/ 170 h 702"/>
                  <a:gd name="T66" fmla="*/ 301 w 481"/>
                  <a:gd name="T67" fmla="*/ 150 h 702"/>
                  <a:gd name="T68" fmla="*/ 283 w 481"/>
                  <a:gd name="T69" fmla="*/ 136 h 702"/>
                  <a:gd name="T70" fmla="*/ 261 w 481"/>
                  <a:gd name="T71" fmla="*/ 126 h 702"/>
                  <a:gd name="T72" fmla="*/ 235 w 481"/>
                  <a:gd name="T73" fmla="*/ 120 h 702"/>
                  <a:gd name="T74" fmla="*/ 202 w 481"/>
                  <a:gd name="T75" fmla="*/ 118 h 702"/>
                  <a:gd name="T76" fmla="*/ 150 w 481"/>
                  <a:gd name="T77" fmla="*/ 58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81" h="702">
                    <a:moveTo>
                      <a:pt x="0" y="0"/>
                    </a:moveTo>
                    <a:lnTo>
                      <a:pt x="208" y="0"/>
                    </a:lnTo>
                    <a:lnTo>
                      <a:pt x="208" y="0"/>
                    </a:lnTo>
                    <a:lnTo>
                      <a:pt x="239" y="0"/>
                    </a:lnTo>
                    <a:lnTo>
                      <a:pt x="269" y="2"/>
                    </a:lnTo>
                    <a:lnTo>
                      <a:pt x="297" y="7"/>
                    </a:lnTo>
                    <a:lnTo>
                      <a:pt x="322" y="12"/>
                    </a:lnTo>
                    <a:lnTo>
                      <a:pt x="346" y="20"/>
                    </a:lnTo>
                    <a:lnTo>
                      <a:pt x="368" y="30"/>
                    </a:lnTo>
                    <a:lnTo>
                      <a:pt x="388" y="41"/>
                    </a:lnTo>
                    <a:lnTo>
                      <a:pt x="406" y="54"/>
                    </a:lnTo>
                    <a:lnTo>
                      <a:pt x="423" y="70"/>
                    </a:lnTo>
                    <a:lnTo>
                      <a:pt x="437" y="87"/>
                    </a:lnTo>
                    <a:lnTo>
                      <a:pt x="449" y="108"/>
                    </a:lnTo>
                    <a:lnTo>
                      <a:pt x="459" y="130"/>
                    </a:lnTo>
                    <a:lnTo>
                      <a:pt x="468" y="154"/>
                    </a:lnTo>
                    <a:lnTo>
                      <a:pt x="474" y="181"/>
                    </a:lnTo>
                    <a:lnTo>
                      <a:pt x="479" y="211"/>
                    </a:lnTo>
                    <a:lnTo>
                      <a:pt x="481" y="243"/>
                    </a:lnTo>
                    <a:lnTo>
                      <a:pt x="481" y="459"/>
                    </a:lnTo>
                    <a:lnTo>
                      <a:pt x="481" y="459"/>
                    </a:lnTo>
                    <a:lnTo>
                      <a:pt x="479" y="490"/>
                    </a:lnTo>
                    <a:lnTo>
                      <a:pt x="474" y="520"/>
                    </a:lnTo>
                    <a:lnTo>
                      <a:pt x="468" y="547"/>
                    </a:lnTo>
                    <a:lnTo>
                      <a:pt x="459" y="572"/>
                    </a:lnTo>
                    <a:lnTo>
                      <a:pt x="449" y="594"/>
                    </a:lnTo>
                    <a:lnTo>
                      <a:pt x="437" y="613"/>
                    </a:lnTo>
                    <a:lnTo>
                      <a:pt x="423" y="631"/>
                    </a:lnTo>
                    <a:lnTo>
                      <a:pt x="406" y="647"/>
                    </a:lnTo>
                    <a:lnTo>
                      <a:pt x="388" y="660"/>
                    </a:lnTo>
                    <a:lnTo>
                      <a:pt x="368" y="671"/>
                    </a:lnTo>
                    <a:lnTo>
                      <a:pt x="346" y="681"/>
                    </a:lnTo>
                    <a:lnTo>
                      <a:pt x="322" y="690"/>
                    </a:lnTo>
                    <a:lnTo>
                      <a:pt x="297" y="694"/>
                    </a:lnTo>
                    <a:lnTo>
                      <a:pt x="269" y="699"/>
                    </a:lnTo>
                    <a:lnTo>
                      <a:pt x="239" y="702"/>
                    </a:lnTo>
                    <a:lnTo>
                      <a:pt x="208" y="702"/>
                    </a:lnTo>
                    <a:lnTo>
                      <a:pt x="0" y="702"/>
                    </a:lnTo>
                    <a:lnTo>
                      <a:pt x="0" y="0"/>
                    </a:lnTo>
                    <a:close/>
                    <a:moveTo>
                      <a:pt x="150" y="584"/>
                    </a:moveTo>
                    <a:lnTo>
                      <a:pt x="202" y="584"/>
                    </a:lnTo>
                    <a:lnTo>
                      <a:pt x="202" y="584"/>
                    </a:lnTo>
                    <a:lnTo>
                      <a:pt x="216" y="583"/>
                    </a:lnTo>
                    <a:lnTo>
                      <a:pt x="231" y="581"/>
                    </a:lnTo>
                    <a:lnTo>
                      <a:pt x="244" y="579"/>
                    </a:lnTo>
                    <a:lnTo>
                      <a:pt x="256" y="577"/>
                    </a:lnTo>
                    <a:lnTo>
                      <a:pt x="269" y="572"/>
                    </a:lnTo>
                    <a:lnTo>
                      <a:pt x="280" y="567"/>
                    </a:lnTo>
                    <a:lnTo>
                      <a:pt x="289" y="560"/>
                    </a:lnTo>
                    <a:lnTo>
                      <a:pt x="298" y="552"/>
                    </a:lnTo>
                    <a:lnTo>
                      <a:pt x="305" y="544"/>
                    </a:lnTo>
                    <a:lnTo>
                      <a:pt x="312" y="534"/>
                    </a:lnTo>
                    <a:lnTo>
                      <a:pt x="318" y="522"/>
                    </a:lnTo>
                    <a:lnTo>
                      <a:pt x="323" y="510"/>
                    </a:lnTo>
                    <a:lnTo>
                      <a:pt x="327" y="495"/>
                    </a:lnTo>
                    <a:lnTo>
                      <a:pt x="329" y="479"/>
                    </a:lnTo>
                    <a:lnTo>
                      <a:pt x="330" y="462"/>
                    </a:lnTo>
                    <a:lnTo>
                      <a:pt x="332" y="443"/>
                    </a:lnTo>
                    <a:lnTo>
                      <a:pt x="332" y="258"/>
                    </a:lnTo>
                    <a:lnTo>
                      <a:pt x="332" y="258"/>
                    </a:lnTo>
                    <a:lnTo>
                      <a:pt x="332" y="240"/>
                    </a:lnTo>
                    <a:lnTo>
                      <a:pt x="329" y="223"/>
                    </a:lnTo>
                    <a:lnTo>
                      <a:pt x="328" y="209"/>
                    </a:lnTo>
                    <a:lnTo>
                      <a:pt x="324" y="194"/>
                    </a:lnTo>
                    <a:lnTo>
                      <a:pt x="321" y="182"/>
                    </a:lnTo>
                    <a:lnTo>
                      <a:pt x="315" y="170"/>
                    </a:lnTo>
                    <a:lnTo>
                      <a:pt x="309" y="160"/>
                    </a:lnTo>
                    <a:lnTo>
                      <a:pt x="301" y="150"/>
                    </a:lnTo>
                    <a:lnTo>
                      <a:pt x="293" y="143"/>
                    </a:lnTo>
                    <a:lnTo>
                      <a:pt x="283" y="136"/>
                    </a:lnTo>
                    <a:lnTo>
                      <a:pt x="273" y="131"/>
                    </a:lnTo>
                    <a:lnTo>
                      <a:pt x="261" y="126"/>
                    </a:lnTo>
                    <a:lnTo>
                      <a:pt x="248" y="122"/>
                    </a:lnTo>
                    <a:lnTo>
                      <a:pt x="235" y="120"/>
                    </a:lnTo>
                    <a:lnTo>
                      <a:pt x="219" y="119"/>
                    </a:lnTo>
                    <a:lnTo>
                      <a:pt x="202" y="118"/>
                    </a:lnTo>
                    <a:lnTo>
                      <a:pt x="150" y="118"/>
                    </a:lnTo>
                    <a:lnTo>
                      <a:pt x="150" y="5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482034"/>
            <a:ext cx="8229600" cy="65080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lvl="0" algn="l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366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7" r:id="rId4"/>
    <p:sldLayoutId id="2147483672" r:id="rId5"/>
    <p:sldLayoutId id="2147483661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en-US"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and Keeping a Public Records Policy</a:t>
            </a:r>
          </a:p>
        </p:txBody>
      </p:sp>
      <p:sp>
        <p:nvSpPr>
          <p:cNvPr id="18" name="Subtitle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Washington Association of Public Records Officers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Katherine Deets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October 20, 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7455877" y="3940958"/>
            <a:ext cx="1563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Chmelik Sitkin &amp; Davis P.S.</a:t>
            </a:r>
          </a:p>
          <a:p>
            <a:r>
              <a:rPr lang="en-US" sz="800" dirty="0"/>
              <a:t>1500 Railroad Avenue</a:t>
            </a:r>
          </a:p>
          <a:p>
            <a:r>
              <a:rPr lang="en-US" sz="800" dirty="0"/>
              <a:t>Bellingham, WA  98225</a:t>
            </a:r>
          </a:p>
          <a:p>
            <a:r>
              <a:rPr lang="en-US" sz="800" dirty="0"/>
              <a:t>(360) 671-1796</a:t>
            </a:r>
          </a:p>
          <a:p>
            <a:r>
              <a:rPr lang="en-US" sz="800" dirty="0"/>
              <a:t>www.chmelik.com</a:t>
            </a:r>
          </a:p>
        </p:txBody>
      </p:sp>
    </p:spTree>
    <p:extLst>
      <p:ext uri="{BB962C8B-B14F-4D97-AF65-F5344CB8AC3E}">
        <p14:creationId xmlns:p14="http://schemas.microsoft.com/office/powerpoint/2010/main" val="219463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16ACC-8E59-4ACD-85BF-FC4D80EFD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50BB3-4AC7-4767-A739-654DAEEAE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Not obligated to create records in response to a request</a:t>
            </a:r>
          </a:p>
          <a:p>
            <a:pPr lvl="1"/>
            <a:r>
              <a:rPr lang="en-US" dirty="0"/>
              <a:t>Not obligated to answer general inquiries or questions</a:t>
            </a:r>
          </a:p>
        </p:txBody>
      </p:sp>
    </p:spTree>
    <p:extLst>
      <p:ext uri="{BB962C8B-B14F-4D97-AF65-F5344CB8AC3E}">
        <p14:creationId xmlns:p14="http://schemas.microsoft.com/office/powerpoint/2010/main" val="11788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909F-989D-4A93-A085-690769387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A137B-267D-4202-8FD4-B330FA4D3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RCW 42.56.070(2)</a:t>
            </a:r>
            <a:r>
              <a:rPr lang="en-US" dirty="0"/>
              <a:t> requires that an agency publish and maintain a list of exemptions that it believes prohibits public disclosure</a:t>
            </a:r>
          </a:p>
          <a:p>
            <a:r>
              <a:rPr lang="en-US" dirty="0"/>
              <a:t>Some agencies just reference the list published by MRSC in Appendix C of its Public Records Act publication</a:t>
            </a:r>
          </a:p>
          <a:p>
            <a:r>
              <a:rPr lang="en-US" dirty="0"/>
              <a:t>Common exemptions:</a:t>
            </a:r>
          </a:p>
          <a:p>
            <a:pPr lvl="1"/>
            <a:r>
              <a:rPr lang="en-US" sz="1600" dirty="0"/>
              <a:t>Personal information maintained for employees in personnel file</a:t>
            </a:r>
          </a:p>
          <a:p>
            <a:pPr lvl="1"/>
            <a:r>
              <a:rPr lang="en-US" sz="1600" dirty="0"/>
              <a:t>Attorney client privilege</a:t>
            </a:r>
          </a:p>
          <a:p>
            <a:pPr lvl="1"/>
            <a:r>
              <a:rPr lang="en-US" sz="1600" dirty="0"/>
              <a:t>Deliberative process</a:t>
            </a:r>
          </a:p>
          <a:p>
            <a:pPr lvl="1"/>
            <a:r>
              <a:rPr lang="en-US" sz="1600" dirty="0"/>
              <a:t>Applications for public employment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76E16-9E16-4CCC-B28F-974296F92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E3519-DADF-40CA-9BD5-2A9E41FE1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1600" dirty="0"/>
              <a:t>Valuable formulae and drawings</a:t>
            </a:r>
          </a:p>
          <a:p>
            <a:pPr lvl="1"/>
            <a:r>
              <a:rPr lang="en-US" sz="1600" dirty="0"/>
              <a:t>Medical records</a:t>
            </a:r>
          </a:p>
          <a:p>
            <a:pPr lvl="1"/>
            <a:r>
              <a:rPr lang="en-US" sz="1600" dirty="0"/>
              <a:t>Records created in anticipation of litigation</a:t>
            </a:r>
          </a:p>
          <a:p>
            <a:pPr lvl="1"/>
            <a:r>
              <a:rPr lang="en-US" sz="1600" dirty="0"/>
              <a:t>Lists of individuals for commercial purposes</a:t>
            </a:r>
          </a:p>
        </p:txBody>
      </p:sp>
    </p:spTree>
    <p:extLst>
      <p:ext uri="{BB962C8B-B14F-4D97-AF65-F5344CB8AC3E}">
        <p14:creationId xmlns:p14="http://schemas.microsoft.com/office/powerpoint/2010/main" val="176661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40506-1389-4461-B9DF-2612F64BE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of the Request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40A45-1D56-46E7-A0BE-C4F7E947F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1628"/>
            <a:ext cx="5541264" cy="3097803"/>
          </a:xfrm>
        </p:spPr>
        <p:txBody>
          <a:bodyPr/>
          <a:lstStyle/>
          <a:p>
            <a:r>
              <a:rPr lang="en-US" dirty="0"/>
              <a:t>Encourage requesters to utilize the agency’s form in making a public records request and what information should be included on the form</a:t>
            </a:r>
          </a:p>
          <a:p>
            <a:r>
              <a:rPr lang="en-US" dirty="0"/>
              <a:t>Outline a process if the requester is unwilling to fill out the form</a:t>
            </a:r>
          </a:p>
          <a:p>
            <a:r>
              <a:rPr lang="en-US" dirty="0"/>
              <a:t>Outline the process for what happens to a request when it comes into the office</a:t>
            </a:r>
          </a:p>
          <a:p>
            <a:pPr lvl="1"/>
            <a:r>
              <a:rPr lang="en-US" dirty="0"/>
              <a:t>Staff should forward all requests received to the PRO to track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19EF5-05C8-4509-BEAC-C67FC45D32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3" t="-14077" r="-3663" b="10744"/>
          <a:stretch/>
        </p:blipFill>
        <p:spPr>
          <a:xfrm>
            <a:off x="6190488" y="1280160"/>
            <a:ext cx="2496312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0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70F2-C5DF-4CB9-9CF2-190BBF5F2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to a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F3617-5720-4BA2-838A-8093DBFED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Outline various departments within agencies and how handled	</a:t>
            </a:r>
          </a:p>
          <a:p>
            <a:pPr lvl="1"/>
            <a:r>
              <a:rPr lang="en-US" dirty="0"/>
              <a:t>Example: many police departments handle their public records requests separately </a:t>
            </a:r>
          </a:p>
          <a:p>
            <a:r>
              <a:rPr lang="en-US" dirty="0"/>
              <a:t>Outline how the agency will respond:</a:t>
            </a:r>
          </a:p>
          <a:p>
            <a:pPr lvl="1"/>
            <a:r>
              <a:rPr lang="en-US" dirty="0"/>
              <a:t>Providing the records</a:t>
            </a:r>
          </a:p>
          <a:p>
            <a:pPr lvl="1"/>
            <a:r>
              <a:rPr lang="en-US" dirty="0"/>
              <a:t>Providing a link to that agency’s website</a:t>
            </a:r>
          </a:p>
          <a:p>
            <a:pPr lvl="1"/>
            <a:r>
              <a:rPr lang="en-US" dirty="0"/>
              <a:t>Deny the request if the agency doesn’t have the records</a:t>
            </a:r>
          </a:p>
          <a:p>
            <a:pPr lvl="1"/>
            <a:r>
              <a:rPr lang="en-US" dirty="0"/>
              <a:t>Provide notification of additional time needed</a:t>
            </a:r>
          </a:p>
        </p:txBody>
      </p:sp>
    </p:spTree>
    <p:extLst>
      <p:ext uri="{BB962C8B-B14F-4D97-AF65-F5344CB8AC3E}">
        <p14:creationId xmlns:p14="http://schemas.microsoft.com/office/powerpoint/2010/main" val="24653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7003E-D577-4E86-B7E2-12772C0AE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04D64-CA7B-4FD8-B54B-37771871C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Locating and gathering public records:</a:t>
            </a:r>
          </a:p>
          <a:p>
            <a:pPr lvl="1"/>
            <a:r>
              <a:rPr lang="en-US" dirty="0"/>
              <a:t>Outline expectations about how the records will be located</a:t>
            </a:r>
          </a:p>
          <a:p>
            <a:pPr lvl="1"/>
            <a:r>
              <a:rPr lang="en-US" dirty="0"/>
              <a:t>What are responsibilities of each department</a:t>
            </a:r>
          </a:p>
          <a:p>
            <a:pPr lvl="1"/>
            <a:r>
              <a:rPr lang="en-US" dirty="0"/>
              <a:t>How will records be searched for</a:t>
            </a:r>
          </a:p>
          <a:p>
            <a:pPr lvl="1"/>
            <a:r>
              <a:rPr lang="en-US" dirty="0"/>
              <a:t>Who in the department will be responsible for the search</a:t>
            </a:r>
          </a:p>
          <a:p>
            <a:pPr lvl="1"/>
            <a:r>
              <a:rPr lang="en-US" dirty="0"/>
              <a:t>How will the records be returned to the PRO and disclosed to the requester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6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A8A7-6C43-4E3F-8184-54938AC14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B678D-5151-44FF-AFB5-43B78321D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Outline the process for inspection of records</a:t>
            </a:r>
          </a:p>
          <a:p>
            <a:pPr lvl="1"/>
            <a:r>
              <a:rPr lang="en-US" dirty="0"/>
              <a:t>During agency’s business hours</a:t>
            </a:r>
          </a:p>
          <a:p>
            <a:pPr lvl="1"/>
            <a:r>
              <a:rPr lang="en-US" dirty="0"/>
              <a:t>Involves an agency employee sitting in</a:t>
            </a:r>
          </a:p>
          <a:p>
            <a:r>
              <a:rPr lang="en-US" dirty="0"/>
              <a:t>Outline disclosure of electronic copies</a:t>
            </a:r>
          </a:p>
          <a:p>
            <a:r>
              <a:rPr lang="en-US" dirty="0"/>
              <a:t>Closure of request if the requester fails to claim an installment or schedule inspection </a:t>
            </a:r>
          </a:p>
          <a:p>
            <a:pPr lvl="1"/>
            <a:r>
              <a:rPr lang="en-US" dirty="0"/>
              <a:t>30 days is typical</a:t>
            </a:r>
          </a:p>
          <a:p>
            <a:r>
              <a:rPr lang="en-US" dirty="0"/>
              <a:t>Discussion of how exempt records will be withheld and placed on an exemption log</a:t>
            </a:r>
          </a:p>
        </p:txBody>
      </p:sp>
    </p:spTree>
    <p:extLst>
      <p:ext uri="{BB962C8B-B14F-4D97-AF65-F5344CB8AC3E}">
        <p14:creationId xmlns:p14="http://schemas.microsoft.com/office/powerpoint/2010/main" val="40265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FB3BD-A583-405C-A389-BAB668939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0BAD1-B974-4E36-8707-04CD7EE8B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99616"/>
            <a:ext cx="4773168" cy="3099816"/>
          </a:xfrm>
        </p:spPr>
        <p:txBody>
          <a:bodyPr/>
          <a:lstStyle/>
          <a:p>
            <a:r>
              <a:rPr lang="en-US" dirty="0"/>
              <a:t>Fees for disclosure of public records should be outlined in the policy</a:t>
            </a:r>
          </a:p>
          <a:p>
            <a:r>
              <a:rPr lang="en-US" dirty="0"/>
              <a:t>Reference a fee schedule rather than putting it into the policy as fee schedules change</a:t>
            </a:r>
          </a:p>
          <a:p>
            <a:r>
              <a:rPr lang="en-US" dirty="0"/>
              <a:t>If there are instances that the fees are waived, include this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389D3B-9C32-4FB8-9435-F9781B37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661" y="1033940"/>
            <a:ext cx="1775651" cy="1775651"/>
          </a:xfrm>
          <a:prstGeom prst="rect">
            <a:avLst/>
          </a:prstGeom>
          <a:effectLst>
            <a:glow rad="228600">
              <a:schemeClr val="accent1">
                <a:lumMod val="40000"/>
                <a:lumOff val="6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1567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428A3-4DB0-4CFD-9A77-6027C6F7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Denial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DD30F-E352-436F-9EDE-9E06D3EE1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0352"/>
            <a:ext cx="8229600" cy="3039080"/>
          </a:xfrm>
        </p:spPr>
        <p:txBody>
          <a:bodyPr/>
          <a:lstStyle/>
          <a:p>
            <a:r>
              <a:rPr lang="en-US" dirty="0"/>
              <a:t>How the agency will review a denial of a request</a:t>
            </a:r>
          </a:p>
          <a:p>
            <a:r>
              <a:rPr lang="en-US" dirty="0"/>
              <a:t>Requester may ask for review</a:t>
            </a:r>
          </a:p>
          <a:p>
            <a:r>
              <a:rPr lang="en-US" dirty="0"/>
              <a:t>Timeline for internal review</a:t>
            </a:r>
          </a:p>
          <a:p>
            <a:r>
              <a:rPr lang="en-US" dirty="0"/>
              <a:t>Who will participate in the internal review</a:t>
            </a:r>
          </a:p>
          <a:p>
            <a:r>
              <a:rPr lang="en-US" dirty="0"/>
              <a:t>Timeline for final response to requester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21CC2-94F5-4A6A-B27D-6796F4A1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864" y="2916407"/>
            <a:ext cx="2652406" cy="15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3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C1D6-DCB3-40AF-AEC0-6A0A7F457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Public Records Policies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B5988-ACEF-4755-8F95-27D08374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3574"/>
            <a:ext cx="8229600" cy="3055858"/>
          </a:xfrm>
        </p:spPr>
        <p:txBody>
          <a:bodyPr/>
          <a:lstStyle/>
          <a:p>
            <a:r>
              <a:rPr lang="en-US" dirty="0"/>
              <a:t>Public Records Officer should review annually</a:t>
            </a:r>
          </a:p>
          <a:p>
            <a:pPr lvl="1"/>
            <a:r>
              <a:rPr lang="en-US" dirty="0"/>
              <a:t>Any updates to applicable statutes?</a:t>
            </a:r>
          </a:p>
          <a:p>
            <a:pPr lvl="1"/>
            <a:r>
              <a:rPr lang="en-US" dirty="0"/>
              <a:t>Any case law updates that affect the policy?</a:t>
            </a:r>
          </a:p>
          <a:p>
            <a:pPr lvl="1"/>
            <a:r>
              <a:rPr lang="en-US" dirty="0"/>
              <a:t>Any changes to internal processes that affect the policy?</a:t>
            </a:r>
          </a:p>
          <a:p>
            <a:r>
              <a:rPr lang="en-US" dirty="0"/>
              <a:t>Engage legal counsel as necessary in this review</a:t>
            </a:r>
          </a:p>
          <a:p>
            <a:r>
              <a:rPr lang="en-US" dirty="0"/>
              <a:t>Include a brief overview of the public records policy in public records trainings</a:t>
            </a:r>
          </a:p>
        </p:txBody>
      </p:sp>
    </p:spTree>
    <p:extLst>
      <p:ext uri="{BB962C8B-B14F-4D97-AF65-F5344CB8AC3E}">
        <p14:creationId xmlns:p14="http://schemas.microsoft.com/office/powerpoint/2010/main" val="20443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9921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87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Authority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26796"/>
            <a:ext cx="8049237" cy="3072636"/>
          </a:xfrm>
        </p:spPr>
        <p:txBody>
          <a:bodyPr/>
          <a:lstStyle/>
          <a:p>
            <a:r>
              <a:rPr lang="en-US" i="1" dirty="0"/>
              <a:t>RCW 42.56.100</a:t>
            </a:r>
            <a:r>
              <a:rPr lang="en-US" dirty="0"/>
              <a:t> requires each agency to “adopt and enforce reasonable rules and regulations” to provide “full public access to public records” and to “protect public records from damage or disorganization”  </a:t>
            </a:r>
          </a:p>
          <a:p>
            <a:pPr lvl="1"/>
            <a:r>
              <a:rPr lang="en-US" dirty="0"/>
              <a:t>The rules and regulations must provide the fullest assistance possible to inquirers</a:t>
            </a:r>
          </a:p>
          <a:p>
            <a:pPr lvl="1"/>
            <a:r>
              <a:rPr lang="en-US" dirty="0"/>
              <a:t>The policy should also prevent interference with other “essential” functions of the agency   </a:t>
            </a:r>
          </a:p>
        </p:txBody>
      </p:sp>
    </p:spTree>
    <p:extLst>
      <p:ext uri="{BB962C8B-B14F-4D97-AF65-F5344CB8AC3E}">
        <p14:creationId xmlns:p14="http://schemas.microsoft.com/office/powerpoint/2010/main" val="141866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9B04-6E7F-4D53-91EC-8F8E53CD9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Intent of a Public Records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1BF93-A07C-4737-90C7-9DAEC46ED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8072"/>
            <a:ext cx="8229600" cy="3131359"/>
          </a:xfrm>
        </p:spPr>
        <p:txBody>
          <a:bodyPr/>
          <a:lstStyle/>
          <a:p>
            <a:r>
              <a:rPr lang="en-US" dirty="0"/>
              <a:t>Policy is informational for the public and requesters</a:t>
            </a:r>
          </a:p>
          <a:p>
            <a:r>
              <a:rPr lang="en-US" dirty="0"/>
              <a:t>The policy is also to guide staff internally as to how public records requests should be handled internally</a:t>
            </a:r>
          </a:p>
          <a:p>
            <a:r>
              <a:rPr lang="en-US" dirty="0"/>
              <a:t>Policy should comply with all applicable laws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F415A3-9B16-466D-8256-62A0A23F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539" y="2571750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0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Contents of a Public Records Policy</a:t>
            </a:r>
          </a:p>
        </p:txBody>
      </p:sp>
    </p:spTree>
    <p:extLst>
      <p:ext uri="{BB962C8B-B14F-4D97-AF65-F5344CB8AC3E}">
        <p14:creationId xmlns:p14="http://schemas.microsoft.com/office/powerpoint/2010/main" val="65357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FDF4-1905-442A-9392-B62CB77A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Statement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BF61E-B6A9-4BA9-9013-0FF9E768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738"/>
            <a:ext cx="7772400" cy="3181693"/>
          </a:xfrm>
        </p:spPr>
        <p:txBody>
          <a:bodyPr/>
          <a:lstStyle/>
          <a:p>
            <a:r>
              <a:rPr lang="en-US" dirty="0"/>
              <a:t>Include a general statement outlining the intent of the policy and the applicable law relied upon in creating the policy</a:t>
            </a:r>
          </a:p>
          <a:p>
            <a:r>
              <a:rPr lang="en-US" dirty="0"/>
              <a:t>Include a statement of the agency’s intent with regard to public records and the public’s access to these records  </a:t>
            </a:r>
          </a:p>
          <a:p>
            <a:pPr lvl="1"/>
            <a:r>
              <a:rPr lang="en-US" dirty="0"/>
              <a:t>Clarify that the agency aims to provide full access to public records and assistance to inquirers, while being mindful to prevent excessive interference with other agency functions</a:t>
            </a:r>
          </a:p>
        </p:txBody>
      </p:sp>
    </p:spTree>
    <p:extLst>
      <p:ext uri="{BB962C8B-B14F-4D97-AF65-F5344CB8AC3E}">
        <p14:creationId xmlns:p14="http://schemas.microsoft.com/office/powerpoint/2010/main" val="20794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5D52-8E71-4772-A750-EFA9D6DD1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F8932-D50C-4F7B-BE05-6E4C728C5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 definitions of words that are commonly used throughout the policy:</a:t>
            </a:r>
          </a:p>
          <a:p>
            <a:pPr lvl="1"/>
            <a:r>
              <a:rPr lang="en-US" sz="1400" dirty="0"/>
              <a:t>Public record</a:t>
            </a:r>
          </a:p>
          <a:p>
            <a:pPr lvl="1"/>
            <a:r>
              <a:rPr lang="en-US" sz="1400" dirty="0"/>
              <a:t>Writing</a:t>
            </a:r>
          </a:p>
          <a:p>
            <a:pPr lvl="1"/>
            <a:r>
              <a:rPr lang="en-US" sz="1400" dirty="0"/>
              <a:t>Agency name</a:t>
            </a:r>
          </a:p>
          <a:p>
            <a:pPr lvl="1"/>
            <a:r>
              <a:rPr lang="en-US" sz="1400" dirty="0"/>
              <a:t>Exempt record</a:t>
            </a:r>
          </a:p>
          <a:p>
            <a:pPr lvl="1"/>
            <a:r>
              <a:rPr lang="en-US" sz="1400" dirty="0"/>
              <a:t>Public records request</a:t>
            </a:r>
          </a:p>
          <a:p>
            <a:pPr lvl="1"/>
            <a:r>
              <a:rPr lang="en-US" sz="1400" dirty="0"/>
              <a:t>Public records officer</a:t>
            </a:r>
          </a:p>
          <a:p>
            <a:pPr lvl="1"/>
            <a:r>
              <a:rPr lang="en-US" sz="1400" dirty="0"/>
              <a:t>Requestor </a:t>
            </a:r>
          </a:p>
          <a:p>
            <a:pPr lvl="1"/>
            <a:r>
              <a:rPr lang="en-US" sz="1400" dirty="0"/>
              <a:t>Public Records Act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9C79F-1DCF-435F-8247-441583941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843" y="2571750"/>
            <a:ext cx="2449586" cy="196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8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4CFB3-D5AE-4D22-8ADD-B843D49F6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Records Officer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64ECE-4E6D-4552-99A2-28647703C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the position that serves as the public records officer</a:t>
            </a:r>
          </a:p>
          <a:p>
            <a:pPr lvl="1"/>
            <a:r>
              <a:rPr lang="en-US" sz="1600" dirty="0"/>
              <a:t>If the PRO uses designees to assist in fulfilling public records request, discuss this process as well</a:t>
            </a:r>
          </a:p>
          <a:p>
            <a:pPr lvl="1"/>
            <a:r>
              <a:rPr lang="en-US" sz="1600" dirty="0"/>
              <a:t>This designee may at times communicate directly with the requester</a:t>
            </a:r>
          </a:p>
          <a:p>
            <a:r>
              <a:rPr lang="en-US" dirty="0"/>
              <a:t>Outline what the public records officer does</a:t>
            </a:r>
          </a:p>
          <a:p>
            <a:pPr lvl="1"/>
            <a:r>
              <a:rPr lang="en-US" sz="1600" dirty="0"/>
              <a:t>Oversees compliance with the Act</a:t>
            </a:r>
          </a:p>
          <a:p>
            <a:pPr lvl="1"/>
            <a:r>
              <a:rPr lang="en-US" sz="1600" dirty="0"/>
              <a:t>Communicates with the requester</a:t>
            </a:r>
          </a:p>
          <a:p>
            <a:pPr lvl="1"/>
            <a:r>
              <a:rPr lang="en-US" sz="1600" dirty="0"/>
              <a:t>Compiles records</a:t>
            </a:r>
          </a:p>
          <a:p>
            <a:pPr lvl="1"/>
            <a:r>
              <a:rPr lang="en-US" sz="1600" dirty="0"/>
              <a:t>Coordinates with the designee and various departments</a:t>
            </a:r>
          </a:p>
        </p:txBody>
      </p:sp>
    </p:spTree>
    <p:extLst>
      <p:ext uri="{BB962C8B-B14F-4D97-AF65-F5344CB8AC3E}">
        <p14:creationId xmlns:p14="http://schemas.microsoft.com/office/powerpoint/2010/main" val="36606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2A4F2-9E5E-4236-A127-01D5C246F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to Request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20723-6F8E-46D1-922A-D119CBC96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Response time</a:t>
            </a:r>
          </a:p>
          <a:p>
            <a:r>
              <a:rPr lang="en-US" dirty="0"/>
              <a:t>Type of response:</a:t>
            </a:r>
          </a:p>
          <a:p>
            <a:pPr lvl="1"/>
            <a:r>
              <a:rPr lang="en-US" sz="1400" dirty="0"/>
              <a:t>Additional time is needed</a:t>
            </a:r>
          </a:p>
          <a:p>
            <a:pPr lvl="1"/>
            <a:r>
              <a:rPr lang="en-US" sz="1400" dirty="0"/>
              <a:t>Clarification of request</a:t>
            </a:r>
          </a:p>
          <a:p>
            <a:pPr lvl="2"/>
            <a:r>
              <a:rPr lang="en-US" sz="1400" dirty="0"/>
              <a:t>Still include estimated response time</a:t>
            </a:r>
          </a:p>
          <a:p>
            <a:pPr lvl="1"/>
            <a:r>
              <a:rPr lang="en-US" sz="1400" dirty="0"/>
              <a:t>Procedure for notifying third parties</a:t>
            </a:r>
          </a:p>
          <a:p>
            <a:pPr lvl="1"/>
            <a:r>
              <a:rPr lang="en-US" sz="1400" dirty="0"/>
              <a:t>Providing records in installments</a:t>
            </a:r>
          </a:p>
          <a:p>
            <a:pPr lvl="1"/>
            <a:r>
              <a:rPr lang="en-US" sz="1400" dirty="0"/>
              <a:t>Denials of requests</a:t>
            </a:r>
          </a:p>
          <a:p>
            <a:pPr lvl="1"/>
            <a:r>
              <a:rPr lang="en-US" sz="1400" dirty="0"/>
              <a:t>Overbroad or “bot” requests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7BBF7C-6E5E-464D-9201-4E38BDA29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736" y="1669409"/>
            <a:ext cx="2357307" cy="21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5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melik_Sitkin_Davis_ppt_template_e">
  <a:themeElements>
    <a:clrScheme name="Chmelik Sitkin Davis">
      <a:dk1>
        <a:srgbClr val="2F373A"/>
      </a:dk1>
      <a:lt1>
        <a:srgbClr val="FFFFFF"/>
      </a:lt1>
      <a:dk2>
        <a:srgbClr val="2F373A"/>
      </a:dk2>
      <a:lt2>
        <a:srgbClr val="FFFFFF"/>
      </a:lt2>
      <a:accent1>
        <a:srgbClr val="97312C"/>
      </a:accent1>
      <a:accent2>
        <a:srgbClr val="48413A"/>
      </a:accent2>
      <a:accent3>
        <a:srgbClr val="9C8D85"/>
      </a:accent3>
      <a:accent4>
        <a:srgbClr val="C4BBB6"/>
      </a:accent4>
      <a:accent5>
        <a:srgbClr val="2F373A"/>
      </a:accent5>
      <a:accent6>
        <a:srgbClr val="788B92"/>
      </a:accent6>
      <a:hlink>
        <a:srgbClr val="97312C"/>
      </a:hlink>
      <a:folHlink>
        <a:srgbClr val="788B92"/>
      </a:folHlink>
    </a:clrScheme>
    <a:fontScheme name="Chmelik Sitkin Dav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tIns="91440" bIns="91440"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8AF1D709DC1541906A3A194834F645" ma:contentTypeVersion="6" ma:contentTypeDescription="Create a new document." ma:contentTypeScope="" ma:versionID="4b01d70f4378be982a07946beb3a4ec3">
  <xsd:schema xmlns:xsd="http://www.w3.org/2001/XMLSchema" xmlns:xs="http://www.w3.org/2001/XMLSchema" xmlns:p="http://schemas.microsoft.com/office/2006/metadata/properties" xmlns:ns2="7ac57341-231e-4f35-8893-66ba586d4db9" targetNamespace="http://schemas.microsoft.com/office/2006/metadata/properties" ma:root="true" ma:fieldsID="c0a766c8c4c2b8af92b8ca6c6b4eb05f" ns2:_="">
    <xsd:import namespace="7ac57341-231e-4f35-8893-66ba586d4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c57341-231e-4f35-8893-66ba586d4d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75228B-F664-44C8-A6F2-0F3763A3A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D22AC2-AE7A-4B12-BB46-A9E598CD4A4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23F9C9-0062-4C82-87A0-3902B335D5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c57341-231e-4f35-8893-66ba586d4d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Chmelik_Sitkin_Davis_ppt_template_e</Template>
  <TotalTime>128</TotalTime>
  <Words>818</Words>
  <Application>Microsoft Office PowerPoint</Application>
  <PresentationFormat>On-screen Show (16:9)</PresentationFormat>
  <Paragraphs>109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Chmelik_Sitkin_Davis_ppt_template_e</vt:lpstr>
      <vt:lpstr>Developing and Keeping a Public Records Policy</vt:lpstr>
      <vt:lpstr>Overview</vt:lpstr>
      <vt:lpstr>Legal Authority</vt:lpstr>
      <vt:lpstr>Intent of a Public Records Policy</vt:lpstr>
      <vt:lpstr>Contents of a Public Records Policy</vt:lpstr>
      <vt:lpstr>General Statement </vt:lpstr>
      <vt:lpstr>Definitions</vt:lpstr>
      <vt:lpstr>Public Records Officer</vt:lpstr>
      <vt:lpstr>Response to Request  </vt:lpstr>
      <vt:lpstr>PowerPoint Presentation</vt:lpstr>
      <vt:lpstr>Exemptions</vt:lpstr>
      <vt:lpstr>PowerPoint Presentation</vt:lpstr>
      <vt:lpstr>Form of the Request </vt:lpstr>
      <vt:lpstr>Response to a Request</vt:lpstr>
      <vt:lpstr>PowerPoint Presentation</vt:lpstr>
      <vt:lpstr>PowerPoint Presentation</vt:lpstr>
      <vt:lpstr>Fees </vt:lpstr>
      <vt:lpstr>Review of Denial</vt:lpstr>
      <vt:lpstr>Maintaining Public Records Policies  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Rhonda</dc:creator>
  <cp:lastModifiedBy>CSD - Jeanne LaPlante</cp:lastModifiedBy>
  <cp:revision>4</cp:revision>
  <dcterms:created xsi:type="dcterms:W3CDTF">2014-08-15T22:41:59Z</dcterms:created>
  <dcterms:modified xsi:type="dcterms:W3CDTF">2021-10-14T21:04:40Z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0x010100D48AF1D709DC1541906A3A194834F645</vt:lpwstr>
  </property>
</Properties>
</file>