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5" r:id="rId3"/>
    <p:sldId id="276" r:id="rId4"/>
    <p:sldId id="285" r:id="rId5"/>
    <p:sldId id="281" r:id="rId6"/>
    <p:sldId id="282" r:id="rId7"/>
    <p:sldId id="270" r:id="rId8"/>
    <p:sldId id="271" r:id="rId9"/>
    <p:sldId id="266" r:id="rId10"/>
    <p:sldId id="267" r:id="rId11"/>
    <p:sldId id="268" r:id="rId12"/>
    <p:sldId id="286" r:id="rId13"/>
    <p:sldId id="28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546E6-C1E7-4A63-90C3-DA2181B805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E01953-670C-42BA-B2D9-9468616A8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C564C-7851-4085-8A63-41B332F48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77F5D-0CA1-4D4D-9D18-0D9455B1CBCE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CC163-778F-4242-9D3B-72485F60A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146F8-0435-4E6C-A4D3-31752078E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351F-2C18-4876-8DEC-425618A93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909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8DD7C-4450-43CE-8557-F861B265C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B235BB-970C-4629-9DBE-CD136D075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1816E-F129-48ED-A052-E5A7D6ECE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77F5D-0CA1-4D4D-9D18-0D9455B1CBCE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C136A-3D42-467F-8407-A24625932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662C6-39A7-4839-AE02-D7771BF71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351F-2C18-4876-8DEC-425618A93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26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3414D9-F2DA-4DB2-8463-59CF044A25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08886E-F3E0-4F95-8D46-AFBC7AFB14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3AB123-7D64-4DB5-A194-70FBD0AE9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77F5D-0CA1-4D4D-9D18-0D9455B1CBCE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84948A-2DDB-4B76-AF46-19309DE93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2ECE75-AC7E-48DF-8927-957F6ECB7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351F-2C18-4876-8DEC-425618A93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485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9D47F-D643-40AA-A8A8-F8C50BB3B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CBAA89-1428-4C2C-BCC3-97BCF4DD50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5051C-34AA-4318-A9E2-2F93B0508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EFEB1-EA1A-41B3-8C67-D72D8B1E2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E4F62-40A1-4664-A5B3-3DDD0D784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660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D6CFE-0597-47A3-85B9-F66A443DD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1F9F1-5849-4F5A-B542-40E1E480A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CBD2EC-D67F-46E1-A7A3-451F3B380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3CE9F-8D84-4056-B7B8-08C5F2E71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836D0-8DCB-419F-A817-EE296A8C7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703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571D8-375B-43A6-BC52-DD57D322E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9F76C1-C809-498D-B305-6A70594EC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60737-D76E-4FBB-8232-B7EF9E477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2A9F5-B511-4E86-90BA-FF38D5DDC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97FFB-C213-4450-8F93-28E8B4B57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9985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5C9B2-B41D-4611-8D24-CAC4A4D27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EEB3B-7C70-4438-9570-E1859FC3B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9CA8F6-6B3D-4428-8A1E-57B84CCA4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4C16B-5E78-40D8-A1DB-213461247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B5B0D-F05A-4DAA-8E56-F6CB7E77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DDA115-80FC-4B87-8AFD-D4017339F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770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9A2FD-87E6-45CD-8A3D-3F5333F1A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86997-4A27-45E1-A2B6-634098591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7AA04-80BA-4AB9-B3EF-053568100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7CF05E-08FB-4C6A-ABEB-2FBE70023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61602F-8DA3-4F70-AD3A-B38D0204E6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73CCCF-D9FE-4189-B508-875424744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3113C7-58A0-439B-B94D-17427515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E62F3E-D920-4532-8C94-028EE4006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665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0DCC1-0884-4E6E-9B26-2EF9CB37E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A3C733-FC49-46C0-BFFD-419093D5C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A28B80-1E46-4FDB-A9F0-53A232773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6A892-4690-42FD-99DB-D7AE27111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6804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65EEAE-B705-4D00-9CB8-1C0296E1C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256CC4-40BE-4D66-B45B-F02B35E96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6904F7-7D25-4E98-AB26-1B338B7E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5340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0849B-9D46-44A5-BF94-8F44BD904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17217-6215-4E4F-8FEA-531D6644C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7812C7-F4C5-4F31-9520-4A59B8408F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6A3868-677D-4F47-832F-1A1BF313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84F1-FFEA-405F-9602-3DCA865EDA4E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A7D682-2974-4E52-BFC4-C25332B3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E17933-AD4E-4030-8E81-10893D91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717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D1FCF-E5B6-4D50-AAD5-FF30B2BD6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8703D-0221-4187-A576-DFF2FFEEA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0C998-037B-453F-8CF1-EAD325205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77F5D-0CA1-4D4D-9D18-0D9455B1CBCE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9D224B-9344-457E-9FD1-84ED55CF4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76627D-510D-4069-AF24-6206A4C13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351F-2C18-4876-8DEC-425618A93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6737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C4953-59F2-4B20-916E-83E5B534C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BD10DE-A3B3-4254-BFBE-9C34B705FC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D79483-F654-44AF-B21A-61149EA7B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22414-723C-48B6-B0F6-968F337E1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B2E03B-F899-49EB-BF9D-AD33ACB1B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38A61-75E0-4C56-BD4C-12CC8404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34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2B7B1-31B5-425A-9BAB-C57BB89D1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53BB58-DCA6-44CE-9EEF-8C120AA39C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8DDE4-AD25-4308-9BE2-4EC0613A7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60B72-2C2E-48E2-A6AA-7BE903BBB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13C77-54CA-4C6A-B439-231B6D09C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477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0A5488-3DF7-4A9B-9817-4E11AC7DAD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741645-CCC2-49D1-8574-B51ED36839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D0862-EEA9-4897-924E-CE65CD320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AD9A7-4353-43E7-84CE-10B62794F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2B602-AC8B-4B57-B520-2113F06EE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949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A0B52-E1E0-4F3E-89F8-E78633E50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6F1938-471B-4D59-BD83-5F0266399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61984-A4E3-4046-A4D7-4313A3F6C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77F5D-0CA1-4D4D-9D18-0D9455B1CBCE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EA4B1-750E-486D-8CF6-436C0F08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0B8D5-0C4C-47D2-B354-CA1939938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351F-2C18-4876-8DEC-425618A93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98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7CE45-EE1D-4A6A-AECD-A975A1DCF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B242E-8191-492F-83D7-29196C54DE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247048-342F-4D66-9950-846DF6678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7AC742-0E2A-45E6-A060-C7ABBAC14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77F5D-0CA1-4D4D-9D18-0D9455B1CBCE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63BB62-E62C-4E81-BD30-2D5246939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E72953-DBEB-45FE-B4D7-09292CE78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351F-2C18-4876-8DEC-425618A93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90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A7BCD-845A-4FAF-ACF1-B365487AF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36AD4-610F-4EC6-A216-0E7CA9372F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6024BF-631A-4798-99A2-A3077F2DCC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550098-5E05-4BBD-9F2D-ACE19F344D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3E816-B635-4B2C-A680-0EA7A92FB3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ECCCBE-22D2-46D9-99AB-D6CFF38A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77F5D-0CA1-4D4D-9D18-0D9455B1CBCE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33069E-50B6-4F70-A74C-1B8939F87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D302C6-FD86-45CD-8DE5-DCFCE0E2C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351F-2C18-4876-8DEC-425618A93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78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AFEF9-3DE9-4AA7-BC9B-FDE31962C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0CFB4B-9A48-4EE7-B27C-2426CB9D7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77F5D-0CA1-4D4D-9D18-0D9455B1CBCE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D996F6-7028-4703-9DFC-821C8C327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08C4B8-B6A4-43C7-9ABE-12A5C69AD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351F-2C18-4876-8DEC-425618A93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08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B3C93D-C641-41EA-8858-B44C2DAB1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77F5D-0CA1-4D4D-9D18-0D9455B1CBCE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51873C-DC29-43E2-B5D3-5CEB5C57F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4AAF2-D2C3-40E2-9A40-E820718DB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351F-2C18-4876-8DEC-425618A93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1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AEF0D-5242-4A7E-A751-E4885F8CF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0E126-92F1-4584-8513-7FBFC9693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630C14-83DE-412A-AB4A-E2582ADC25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025D58-EFDA-4F93-AF1C-346759DD2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77F5D-0CA1-4D4D-9D18-0D9455B1CBCE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89225-267F-44B4-AD42-355DEB7A4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59B001-2A36-4568-9E51-A4684631F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351F-2C18-4876-8DEC-425618A93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970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F9F66-49B5-4BAE-AC9C-1DAE4D929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9108B-F444-49E9-A4BD-60E3F9A7C4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BA191E-C79F-4DF7-8FCE-274DE8BD18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34A189-BC0D-4494-A9B1-55193E701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77F5D-0CA1-4D4D-9D18-0D9455B1CBCE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E4CE01-568D-4D48-AE26-E0EF94EF2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A0D39F-44CF-4EA7-9C25-D07D76361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6351F-2C18-4876-8DEC-425618A93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411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036941-A2ED-40DB-986B-E8EF79C75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6C0333-93B6-492B-B0A8-980E7E9AFE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42D84-1DA1-400D-99BD-A5A2E2940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77F5D-0CA1-4D4D-9D18-0D9455B1CBCE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58297-D6CB-4A00-8BEF-CC3CE55639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51721-3782-404D-9867-C2EAC7D5B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6351F-2C18-4876-8DEC-425618A93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666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3DF1CC-ECAD-42F1-A909-E200E9A8D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E5ABD-D042-420A-877F-919603F16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722CA4-4275-4078-B409-06D84B05C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2C9C2-E21F-49AF-B429-F9C7B58758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22876-EE19-4CD1-AEBB-B6CB804057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098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397D80-E9C8-4185-A9E6-650B3ABA485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58545" y="2574081"/>
            <a:ext cx="3789988" cy="1380060"/>
          </a:xfrm>
          <a:prstGeom prst="rect">
            <a:avLst/>
          </a:prstGeom>
        </p:spPr>
      </p:pic>
      <p:sp>
        <p:nvSpPr>
          <p:cNvPr id="15" name="Freeform 7">
            <a:extLst>
              <a:ext uri="{FF2B5EF4-FFF2-40B4-BE49-F238E27FC236}">
                <a16:creationId xmlns:a16="http://schemas.microsoft.com/office/drawing/2014/main" id="{94C3F6B3-69A5-4B7A-A963-2E85401776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F2A58D-6F20-4571-8AEE-6B2C74C2D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195" y="1543050"/>
            <a:ext cx="6238754" cy="35623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b="1" kern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 the </a:t>
            </a:r>
            <a:br>
              <a:rPr lang="en-US" sz="5000" b="1" kern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000" b="1" kern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WAPRO 2021 Annual Business Meeting</a:t>
            </a:r>
          </a:p>
        </p:txBody>
      </p:sp>
    </p:spTree>
    <p:extLst>
      <p:ext uri="{BB962C8B-B14F-4D97-AF65-F5344CB8AC3E}">
        <p14:creationId xmlns:p14="http://schemas.microsoft.com/office/powerpoint/2010/main" val="424218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8E55E2-C865-4B53-BDA6-70ADE4EC1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2021-20212</a:t>
            </a:r>
            <a:r>
              <a:rPr lang="en-US" sz="4800" kern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kern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kern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WAPRO</a:t>
            </a:r>
            <a:br>
              <a:rPr lang="en-US" sz="4800" kern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kern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Board Slate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2FBCE0-B0B3-49FA-B84A-525B9608A4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/>
          <a:stretch/>
        </p:blipFill>
        <p:spPr>
          <a:xfrm>
            <a:off x="5428527" y="19736"/>
            <a:ext cx="5257925" cy="666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2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EBBDA-6346-4F1A-BF73-402286CE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790" y="227070"/>
            <a:ext cx="895580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500" b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WAPRO CONFERENCES</a:t>
            </a:r>
            <a:br>
              <a:rPr lang="en-US" sz="3500" b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 </a:t>
            </a:r>
            <a:r>
              <a:rPr lang="en-US" sz="35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Calendar</a:t>
            </a:r>
            <a:endParaRPr lang="en-US" sz="3500" b="1" kern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6609" y="1326287"/>
            <a:ext cx="8585391" cy="460280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Spring Conference</a:t>
            </a:r>
            <a:endParaRPr lang="en-US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Lynnwood Convention Center</a:t>
            </a:r>
          </a:p>
          <a:p>
            <a:pPr marL="457200" lvl="1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Lynnwood, WA</a:t>
            </a:r>
          </a:p>
          <a:p>
            <a:pPr marL="914400" lvl="2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 12, 2022</a:t>
            </a:r>
          </a:p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Fall &amp;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Annual Business Meeting</a:t>
            </a:r>
          </a:p>
          <a:p>
            <a:pPr lvl="1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Tacoma Convention Center </a:t>
            </a:r>
          </a:p>
          <a:p>
            <a:pPr marL="457200" lvl="1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Tacoma, WA</a:t>
            </a:r>
          </a:p>
          <a:p>
            <a:pPr marL="457200" lvl="1" indent="0">
              <a:buNone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October 27, 2022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04AA5470-099C-4220-B0E4-1CC0021BF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5" y="5410732"/>
            <a:ext cx="2849566" cy="103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51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8E55E2-C865-4B53-BDA6-70ADE4EC1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br>
              <a:rPr lang="en-US" sz="4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kern="1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94872" y="2642450"/>
            <a:ext cx="65559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are looking forward to </a:t>
            </a:r>
          </a:p>
          <a:p>
            <a:pPr algn="ctr"/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another great day tomorrow!</a:t>
            </a:r>
            <a:endParaRPr lang="en-US" sz="4000" dirty="0"/>
          </a:p>
        </p:txBody>
      </p:sp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04AA5470-099C-4220-B0E4-1CC0021BF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268" y="5705475"/>
            <a:ext cx="2849566" cy="103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77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1587599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12256"/>
            <a:ext cx="12198096" cy="34334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DF79D0-ADDC-46C0-A379-75BC978BE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7768" y="2806991"/>
            <a:ext cx="6876267" cy="201922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1371600" marR="0" indent="-1371600">
              <a:spcAft>
                <a:spcPts val="8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Session 1C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Annual WAPRO Business Meeting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11:30 am – 12:00 pm</a:t>
            </a:r>
            <a: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WAPRO Board</a:t>
            </a:r>
            <a:b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Jenny Hallengren-Sawyer, President</a:t>
            </a:r>
            <a:b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Tracy </a:t>
            </a:r>
            <a:r>
              <a:rPr lang="en-US" sz="17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Becht</a:t>
            </a:r>
            <a: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President-Elect</a:t>
            </a:r>
            <a:b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Debbie Hamilton, Vice President</a:t>
            </a:r>
            <a:b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Tyler Entrekin, Treasurer</a:t>
            </a:r>
            <a:b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JamieLynn Estell, Secretary</a:t>
            </a:r>
            <a:b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Brian Lewis, Director</a:t>
            </a:r>
            <a:b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Luara Baseler, Director</a:t>
            </a:r>
            <a:b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Matthew Jaeger, Director</a:t>
            </a:r>
            <a:b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Karen Horowitz, Director</a:t>
            </a:r>
            <a:r>
              <a:rPr lang="en-US" sz="2000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US" sz="2000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000" i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US" sz="2000" i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400" i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US" sz="1400" i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1400" i="1" kern="1200" dirty="0">
              <a:solidFill>
                <a:schemeClr val="bg1"/>
              </a:solidFill>
              <a:effectLst/>
              <a:latin typeface="+mj-lt"/>
              <a:ea typeface="+mj-ea"/>
              <a:cs typeface="+mj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6AA7778-3AED-4D28-BAFA-926D05F55C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00862" y="2240280"/>
            <a:ext cx="0" cy="237744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5270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85823" y="2806991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Session 1C: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Dial In 1-253-215-8782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Webinar ID: 88501116 9390</a:t>
            </a:r>
            <a:b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Passcode: 340566</a:t>
            </a:r>
          </a:p>
        </p:txBody>
      </p:sp>
    </p:spTree>
    <p:extLst>
      <p:ext uri="{BB962C8B-B14F-4D97-AF65-F5344CB8AC3E}">
        <p14:creationId xmlns:p14="http://schemas.microsoft.com/office/powerpoint/2010/main" val="281802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464595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546337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EBBDA-6346-4F1A-BF73-402286CE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45" y="-200851"/>
            <a:ext cx="6632293" cy="1344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 the WAPRO Executive Board: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245" y="808793"/>
            <a:ext cx="5157216" cy="5513025"/>
          </a:xfrm>
        </p:spPr>
        <p:txBody>
          <a:bodyPr vert="horz" lIns="91440" tIns="45720" rIns="91440" bIns="45720" rtlCol="0">
            <a:noAutofit/>
          </a:bodyPr>
          <a:lstStyle/>
          <a:p>
            <a:pPr lvl="1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President: 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Jenny Hallengren-Sawyer</a:t>
            </a:r>
          </a:p>
          <a:p>
            <a:pPr lvl="1"/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President Elect:</a:t>
            </a:r>
          </a:p>
          <a:p>
            <a:pPr lvl="2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Tracy Becht</a:t>
            </a:r>
          </a:p>
          <a:p>
            <a:pPr lvl="1"/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Vice-President: 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Debbie Hamilton</a:t>
            </a:r>
          </a:p>
          <a:p>
            <a:pPr lvl="1"/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Treasurer: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Tyler Entrekin</a:t>
            </a:r>
          </a:p>
          <a:p>
            <a:pPr lvl="1"/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Secretary: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JamieLynn Estell</a:t>
            </a:r>
          </a:p>
          <a:p>
            <a:pPr lvl="1"/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Directors:	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Brian Lewis</a:t>
            </a:r>
          </a:p>
          <a:p>
            <a:pPr marL="9144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Luara Baseler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Karen Horowitz</a:t>
            </a:r>
          </a:p>
          <a:p>
            <a:pPr marL="685800" lvl="2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Matthew Jaeger</a:t>
            </a:r>
          </a:p>
        </p:txBody>
      </p:sp>
      <p:pic>
        <p:nvPicPr>
          <p:cNvPr id="5" name="Picture 4" descr="Text, logo&#10;&#10;Description automatically generated">
            <a:extLst>
              <a:ext uri="{FF2B5EF4-FFF2-40B4-BE49-F238E27FC236}">
                <a16:creationId xmlns:a16="http://schemas.microsoft.com/office/drawing/2014/main" id="{3A0718AB-8D9D-4D15-ADB7-25E19F819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988" y="2157736"/>
            <a:ext cx="4823218" cy="175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742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EBBDA-6346-4F1A-BF73-402286CE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729" y="365125"/>
            <a:ext cx="895580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to our wonderful </a:t>
            </a:r>
            <a:br>
              <a:rPr lang="en-US" sz="4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WAPRO Committee Volunteers!!!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Certification Committee</a:t>
            </a:r>
          </a:p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Communications Committee</a:t>
            </a:r>
          </a:p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 &amp; Development Committee</a:t>
            </a:r>
          </a:p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Policies &amp; Procedures Committee</a:t>
            </a:r>
          </a:p>
          <a:p>
            <a:pPr marL="0" indent="0">
              <a:buNone/>
            </a:pP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b="1" dirty="0"/>
          </a:p>
        </p:txBody>
      </p:sp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04AA5470-099C-4220-B0E4-1CC0021BF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5" y="5410732"/>
            <a:ext cx="2849566" cy="10367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983089">
            <a:off x="8735915" y="5045380"/>
            <a:ext cx="2485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you!!</a:t>
            </a:r>
          </a:p>
        </p:txBody>
      </p:sp>
      <p:sp>
        <p:nvSpPr>
          <p:cNvPr id="9" name="TextBox 8"/>
          <p:cNvSpPr txBox="1"/>
          <p:nvPr/>
        </p:nvSpPr>
        <p:spPr>
          <a:xfrm rot="1083934">
            <a:off x="6773430" y="5173643"/>
            <a:ext cx="2485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you!!</a:t>
            </a:r>
          </a:p>
        </p:txBody>
      </p:sp>
      <p:sp>
        <p:nvSpPr>
          <p:cNvPr id="10" name="TextBox 9"/>
          <p:cNvSpPr txBox="1"/>
          <p:nvPr/>
        </p:nvSpPr>
        <p:spPr>
          <a:xfrm rot="983089">
            <a:off x="4505293" y="5296666"/>
            <a:ext cx="2485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you!!</a:t>
            </a:r>
          </a:p>
        </p:txBody>
      </p:sp>
    </p:spTree>
    <p:extLst>
      <p:ext uri="{BB962C8B-B14F-4D97-AF65-F5344CB8AC3E}">
        <p14:creationId xmlns:p14="http://schemas.microsoft.com/office/powerpoint/2010/main" val="19759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3EBBDA-6346-4F1A-BF73-402286CE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481" y="376699"/>
            <a:ext cx="895580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5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to the wonderful </a:t>
            </a:r>
            <a:r>
              <a:rPr lang="en-US" sz="3500" b="1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500" b="1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500" b="1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1,385 WAPRO </a:t>
            </a:r>
            <a:r>
              <a:rPr lang="en-US" sz="35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MEMBERS!!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030E-736F-4D1C-8500-BD263E1F4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6609" y="1326287"/>
            <a:ext cx="8585391" cy="460280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to the Fabulous Presenters!!</a:t>
            </a:r>
          </a:p>
          <a:p>
            <a:pPr marL="0" indent="0">
              <a:buNone/>
            </a:pP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Thank you AMI!! </a:t>
            </a:r>
          </a:p>
          <a:p>
            <a:pPr marL="0" indent="0">
              <a:buNone/>
            </a:pP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5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have all helped make this important work happen. </a:t>
            </a:r>
          </a:p>
          <a:p>
            <a:endParaRPr lang="en-US" sz="3000" b="1" dirty="0"/>
          </a:p>
        </p:txBody>
      </p:sp>
      <p:pic>
        <p:nvPicPr>
          <p:cNvPr id="6" name="Picture 5" descr="Text, logo&#10;&#10;Description automatically generated">
            <a:extLst>
              <a:ext uri="{FF2B5EF4-FFF2-40B4-BE49-F238E27FC236}">
                <a16:creationId xmlns:a16="http://schemas.microsoft.com/office/drawing/2014/main" id="{04AA5470-099C-4220-B0E4-1CC0021BF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5" y="5410732"/>
            <a:ext cx="2849566" cy="10367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753519">
            <a:off x="3755563" y="2932378"/>
            <a:ext cx="2485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you!!</a:t>
            </a:r>
          </a:p>
        </p:txBody>
      </p:sp>
      <p:sp>
        <p:nvSpPr>
          <p:cNvPr id="9" name="TextBox 8"/>
          <p:cNvSpPr txBox="1"/>
          <p:nvPr/>
        </p:nvSpPr>
        <p:spPr>
          <a:xfrm rot="983089">
            <a:off x="8867732" y="1049288"/>
            <a:ext cx="2485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you!!</a:t>
            </a:r>
          </a:p>
        </p:txBody>
      </p:sp>
    </p:spTree>
    <p:extLst>
      <p:ext uri="{BB962C8B-B14F-4D97-AF65-F5344CB8AC3E}">
        <p14:creationId xmlns:p14="http://schemas.microsoft.com/office/powerpoint/2010/main" val="790090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FAAD91-C850-4FC6-BA45-6A68682D35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46063"/>
            <a:ext cx="12288416" cy="7004063"/>
          </a:xfrm>
          <a:prstGeom prst="rect">
            <a:avLst/>
          </a:prstGeom>
          <a:ln>
            <a:noFill/>
          </a:ln>
        </p:spPr>
      </p:pic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61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A4E748-10EC-4C1F-A3A6-93BE9E442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0630" y="-109034"/>
            <a:ext cx="12322630" cy="6983523"/>
          </a:xfrm>
          <a:prstGeom prst="rect">
            <a:avLst/>
          </a:prstGeom>
          <a:ln>
            <a:noFill/>
          </a:ln>
        </p:spPr>
      </p:pic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1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8B99E9-BCD2-43D9-BCC1-409A80E36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Treasurer’s Report</a:t>
            </a:r>
            <a:br>
              <a:rPr lang="en-US" sz="4800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b="1" kern="1200" dirty="0">
              <a:solidFill>
                <a:schemeClr val="accent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73FE08-5B37-481A-8833-FAE49820C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28828" y="889233"/>
            <a:ext cx="6515759" cy="499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76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62D9BF-A71A-454C-8943-E2B8906E1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 kern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Proposed 2021-2022 Budget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A18DD3-3F69-4D72-940D-E039C0B50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81939" y="782057"/>
            <a:ext cx="7097658" cy="487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1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288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1_Office Theme</vt:lpstr>
      <vt:lpstr>Welcome to the  WAPRO 2021 Annual Business Meeting</vt:lpstr>
      <vt:lpstr>Session 1C Annual WAPRO Business Meeting 11:30 am – 12:00 pm  WAPRO Board    Jenny Hallengren-Sawyer, President    Tracy Becht, President-Elect    Debbie Hamilton, Vice President    Tyler Entrekin, Treasurer    JamieLynn Estell, Secretary    Brian Lewis, Director    Luara Baseler, Director    Matthew Jaeger, Director    Karen Horowitz, Director   </vt:lpstr>
      <vt:lpstr>Meet the WAPRO Executive Board:</vt:lpstr>
      <vt:lpstr>Thank you to our wonderful  WAPRO Committee Volunteers!!!</vt:lpstr>
      <vt:lpstr>Thank you to the wonderful  1,385 WAPRO MEMBERS!!</vt:lpstr>
      <vt:lpstr>PowerPoint Presentation</vt:lpstr>
      <vt:lpstr>PowerPoint Presentation</vt:lpstr>
      <vt:lpstr>Treasurer’s Report </vt:lpstr>
      <vt:lpstr>Proposed 2021-2022 Budget</vt:lpstr>
      <vt:lpstr>2021-20212 WAPRO Board Slate</vt:lpstr>
      <vt:lpstr>2022 WAPRO CONFERENCES Mark Your Calendar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 WAPRO 2020 Annual Business Meeting</dc:title>
  <dc:creator>Amy Ohlinger</dc:creator>
  <cp:lastModifiedBy>Hallengren-Sawyer, Jenny (DNR)</cp:lastModifiedBy>
  <cp:revision>17</cp:revision>
  <dcterms:created xsi:type="dcterms:W3CDTF">2020-10-15T06:50:50Z</dcterms:created>
  <dcterms:modified xsi:type="dcterms:W3CDTF">2021-10-15T19:37:40Z</dcterms:modified>
</cp:coreProperties>
</file>